
<file path=[Content_Types].xml><?xml version="1.0" encoding="utf-8"?>
<Types xmlns="http://schemas.openxmlformats.org/package/2006/content-types">
  <Default ContentType="image/jpeg" Extension="jpg"/>
  <Default ContentType="application/vnd.openxmlformats-officedocument.spreadsheetml.sheet" Extension="xlsx"/>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drawingml.chart+xml" PartName="/ppt/charts/chart1.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Lst>
  <p:sldSz cy="6858000" cx="12192000"/>
  <p:notesSz cx="6858000" cy="9144000"/>
  <p:embeddedFontLst>
    <p:embeddedFont>
      <p:font typeface="Overlock"/>
      <p:regular r:id="rId76"/>
      <p:bold r:id="rId77"/>
      <p:italic r:id="rId78"/>
      <p:boldItalic r:id="rId79"/>
    </p:embeddedFont>
    <p:embeddedFont>
      <p:font typeface="Gill Sans"/>
      <p:regular r:id="rId80"/>
      <p:bold r:id="rId8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2" roundtripDataSignature="AMtx7mhojv07+Dv9hH4Td+f2oq95IxLc2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90D4D93-D597-4782-906C-F432B1E4DF92}">
  <a:tblStyle styleId="{690D4D93-D597-4782-906C-F432B1E4DF92}" styleName="Table_0">
    <a:wholeTbl>
      <a:tcTxStyle b="off" i="off">
        <a:font>
          <a:latin typeface="Calibri"/>
          <a:ea typeface="Calibri"/>
          <a:cs typeface="Calibri"/>
        </a:font>
        <a:schemeClr val="dk1"/>
      </a:tcTxStyle>
      <a:tcStyle>
        <a:tcBdr>
          <a:left>
            <a:ln cap="flat" cmpd="sng" w="12700">
              <a:solidFill>
                <a:schemeClr val="accent5"/>
              </a:solidFill>
              <a:prstDash val="solid"/>
              <a:round/>
              <a:headEnd len="sm" w="sm" type="none"/>
              <a:tailEnd len="sm" w="sm" type="none"/>
            </a:ln>
          </a:left>
          <a:right>
            <a:ln cap="flat" cmpd="sng" w="12700">
              <a:solidFill>
                <a:schemeClr val="accent5"/>
              </a:solidFill>
              <a:prstDash val="solid"/>
              <a:round/>
              <a:headEnd len="sm" w="sm" type="none"/>
              <a:tailEnd len="sm" w="sm" type="none"/>
            </a:ln>
          </a:right>
          <a:top>
            <a:ln cap="flat" cmpd="sng" w="12700">
              <a:solidFill>
                <a:schemeClr val="accent5"/>
              </a:solidFill>
              <a:prstDash val="solid"/>
              <a:round/>
              <a:headEnd len="sm" w="sm" type="none"/>
              <a:tailEnd len="sm" w="sm" type="none"/>
            </a:ln>
          </a:top>
          <a:bottom>
            <a:ln cap="flat" cmpd="sng" w="12700">
              <a:solidFill>
                <a:schemeClr val="accent5"/>
              </a:solidFill>
              <a:prstDash val="solid"/>
              <a:round/>
              <a:headEnd len="sm" w="sm" type="none"/>
              <a:tailEnd len="sm" w="sm" type="none"/>
            </a:ln>
          </a:bottom>
          <a:insideH>
            <a:ln cap="flat" cmpd="sng" w="12700">
              <a:solidFill>
                <a:schemeClr val="accent5"/>
              </a:solidFill>
              <a:prstDash val="solid"/>
              <a:round/>
              <a:headEnd len="sm" w="sm" type="none"/>
              <a:tailEnd len="sm" w="sm" type="none"/>
            </a:ln>
          </a:insideH>
          <a:insideV>
            <a:ln cap="flat" cmpd="sng" w="12700">
              <a:solidFill>
                <a:schemeClr val="accent5"/>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lastCol>
    <a:firstCol>
      <a:tcTxStyle b="on" i="off"/>
    </a:firstCol>
    <a:lastRow>
      <a:tcTxStyle b="on" i="off"/>
      <a:tcStyle>
        <a:tcBdr>
          <a:top>
            <a:ln cap="flat" cmpd="sng" w="25400">
              <a:solidFill>
                <a:schemeClr val="accent5"/>
              </a:solidFill>
              <a:prstDash val="solid"/>
              <a:round/>
              <a:headEnd len="sm" w="sm" type="none"/>
              <a:tailEnd len="sm" w="sm" type="none"/>
            </a:ln>
          </a:top>
        </a:tcBdr>
        <a:fill>
          <a:solidFill>
            <a:srgbClr val="E8EBF5"/>
          </a:solidFill>
        </a:fill>
      </a:tcStyle>
    </a:lastRow>
    <a:seCell>
      <a:tcTxStyle/>
    </a:seCell>
    <a:swCell>
      <a:tcTxStyle/>
    </a:swCell>
    <a:firstRow>
      <a:tcTxStyle b="on" i="off"/>
      <a:tcStyle>
        <a:fill>
          <a:solidFill>
            <a:srgbClr val="E8EBF5"/>
          </a:solidFill>
        </a:fill>
      </a:tcStyle>
    </a:firstRow>
    <a:neCell>
      <a:tcTxStyle/>
    </a:neCell>
    <a:nwCell>
      <a:tcTxStyle/>
    </a:nwCell>
  </a:tblStyle>
  <a:tblStyle styleId="{AF6376CF-4E35-4743-85FE-4D030996EDFD}" styleName="Table_1">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1E8"/>
          </a:solidFill>
        </a:fill>
      </a:tcStyle>
    </a:wholeTbl>
    <a:band1H>
      <a:tcTxStyle/>
      <a:tcStyle>
        <a:fill>
          <a:solidFill>
            <a:srgbClr val="D4E2CE"/>
          </a:solidFill>
        </a:fill>
      </a:tcStyle>
    </a:band1H>
    <a:band2H>
      <a:tcTxStyle/>
    </a:band2H>
    <a:band1V>
      <a:tcTxStyle/>
      <a:tcStyle>
        <a:fill>
          <a:solidFill>
            <a:srgbClr val="D4E2CE"/>
          </a:solidFill>
        </a:fill>
      </a:tcStyle>
    </a:band1V>
    <a:band2V>
      <a:tcTxStyle/>
    </a:band2V>
    <a:lastCol>
      <a:tcTxStyle b="on" i="off">
        <a:font>
          <a:latin typeface="Calibri"/>
          <a:ea typeface="Calibri"/>
          <a:cs typeface="Calibri"/>
        </a:font>
        <a:schemeClr val="lt1"/>
      </a:tcTxStyle>
      <a:tcStyle>
        <a:fill>
          <a:solidFill>
            <a:schemeClr val="accent6"/>
          </a:solidFill>
        </a:fill>
      </a:tcStyle>
    </a:lastCol>
    <a:firstCol>
      <a:tcTxStyle b="on" i="off">
        <a:font>
          <a:latin typeface="Calibri"/>
          <a:ea typeface="Calibri"/>
          <a:cs typeface="Calibri"/>
        </a:font>
        <a:schemeClr val="lt1"/>
      </a:tcTxStyle>
      <a:tcStyle>
        <a:fill>
          <a:solidFill>
            <a:schemeClr val="accent6"/>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6"/>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6"/>
          </a:solidFill>
        </a:fill>
      </a:tcStyle>
    </a:firstRow>
    <a:neCell>
      <a:tcTxStyle/>
    </a:neCell>
    <a:nwCell>
      <a:tcTxStyle/>
    </a:nwCell>
  </a:tblStyle>
  <a:tblStyle styleId="{90B24ACC-0E17-4C0E-BE57-8A0C68644FDD}" styleName="Table_2">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FF4E6"/>
          </a:solidFill>
        </a:fill>
      </a:tcStyle>
    </a:wholeTbl>
    <a:band1H>
      <a:tcTxStyle/>
      <a:tcStyle>
        <a:fill>
          <a:solidFill>
            <a:srgbClr val="FFE8CA"/>
          </a:solidFill>
        </a:fill>
      </a:tcStyle>
    </a:band1H>
    <a:band2H>
      <a:tcTxStyle/>
    </a:band2H>
    <a:band1V>
      <a:tcTxStyle/>
      <a:tcStyle>
        <a:fill>
          <a:solidFill>
            <a:srgbClr val="FFE8CA"/>
          </a:solidFill>
        </a:fill>
      </a:tcStyle>
    </a:band1V>
    <a:band2V>
      <a:tcTxStyle/>
    </a:band2V>
    <a:lastCol>
      <a:tcTxStyle b="on" i="off">
        <a:font>
          <a:latin typeface="Calibri"/>
          <a:ea typeface="Calibri"/>
          <a:cs typeface="Calibri"/>
        </a:font>
        <a:schemeClr val="lt1"/>
      </a:tcTxStyle>
      <a:tcStyle>
        <a:fill>
          <a:solidFill>
            <a:schemeClr val="accent4"/>
          </a:solidFill>
        </a:fill>
      </a:tcStyle>
    </a:lastCol>
    <a:firstCol>
      <a:tcTxStyle b="on" i="off">
        <a:font>
          <a:latin typeface="Calibri"/>
          <a:ea typeface="Calibri"/>
          <a:cs typeface="Calibri"/>
        </a:font>
        <a:schemeClr val="lt1"/>
      </a:tcTxStyle>
      <a:tcStyle>
        <a:fill>
          <a:solidFill>
            <a:schemeClr val="accent4"/>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4"/>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4"/>
          </a:solidFill>
        </a:fill>
      </a:tcStyle>
    </a:firstRow>
    <a:neCell>
      <a:tcTxStyle/>
    </a:neCell>
    <a:nwCell>
      <a:tcTxStyle/>
    </a:nwCell>
  </a:tblStyle>
  <a:tblStyle styleId="{EEE35061-54F0-4426-B98A-74AAA338BD15}" styleName="Table_3">
    <a:wholeTbl>
      <a:tcTxStyle b="off" i="off">
        <a:font>
          <a:latin typeface="Calibri"/>
          <a:ea typeface="Calibri"/>
          <a:cs typeface="Calibri"/>
        </a:font>
        <a:schemeClr val="dk1"/>
      </a:tcTxStyle>
      <a:tcStyle>
        <a:tcBdr>
          <a:left>
            <a:ln cap="flat" cmpd="sng" w="12700">
              <a:solidFill>
                <a:schemeClr val="accent6"/>
              </a:solidFill>
              <a:prstDash val="solid"/>
              <a:round/>
              <a:headEnd len="sm" w="sm" type="none"/>
              <a:tailEnd len="sm" w="sm" type="none"/>
            </a:ln>
          </a:left>
          <a:right>
            <a:ln cap="flat" cmpd="sng" w="12700">
              <a:solidFill>
                <a:schemeClr val="accent6"/>
              </a:solidFill>
              <a:prstDash val="solid"/>
              <a:round/>
              <a:headEnd len="sm" w="sm" type="none"/>
              <a:tailEnd len="sm" w="sm" type="none"/>
            </a:ln>
          </a:right>
          <a:top>
            <a:ln cap="flat" cmpd="sng" w="12700">
              <a:solidFill>
                <a:schemeClr val="accent6"/>
              </a:solidFill>
              <a:prstDash val="solid"/>
              <a:round/>
              <a:headEnd len="sm" w="sm" type="none"/>
              <a:tailEnd len="sm" w="sm" type="none"/>
            </a:ln>
          </a:top>
          <a:bottom>
            <a:ln cap="flat" cmpd="sng" w="12700">
              <a:solidFill>
                <a:schemeClr val="accent6"/>
              </a:solidFill>
              <a:prstDash val="solid"/>
              <a:round/>
              <a:headEnd len="sm" w="sm" type="none"/>
              <a:tailEnd len="sm" w="sm" type="none"/>
            </a:ln>
          </a:bottom>
          <a:insideH>
            <a:ln cap="flat" cmpd="sng" w="12700">
              <a:solidFill>
                <a:schemeClr val="accent6"/>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EBF1E8"/>
          </a:solidFill>
        </a:fill>
      </a:tcStyle>
    </a:band1H>
    <a:band2H>
      <a:tcTxStyle/>
    </a:band2H>
    <a:band1V>
      <a:tcTxStyle/>
      <a:tcStyle>
        <a:fill>
          <a:solidFill>
            <a:srgbClr val="EBF1E8"/>
          </a:solidFill>
        </a:fill>
      </a:tcStyle>
    </a:band1V>
    <a:band2V>
      <a:tcTx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fill>
          <a:solidFill>
            <a:schemeClr val="lt1"/>
          </a:solidFill>
        </a:fill>
      </a:tcStyle>
    </a:lastRow>
    <a:seCell>
      <a:tcTxStyle/>
    </a:seCell>
    <a:swCell>
      <a:tcTxStyle/>
    </a:swCell>
    <a:firstRow>
      <a:tcTxStyle b="on" i="off">
        <a:font>
          <a:latin typeface="Calibri"/>
          <a:ea typeface="Calibri"/>
          <a:cs typeface="Calibri"/>
        </a:font>
        <a:schemeClr val="lt1"/>
      </a:tcTxStyle>
      <a:tcStyle>
        <a:fill>
          <a:solidFill>
            <a:schemeClr val="accent6"/>
          </a:solidFill>
        </a:fill>
      </a:tcStyle>
    </a:firstRow>
    <a:neCell>
      <a:tcTxStyle/>
    </a:neCell>
    <a:nwCell>
      <a:tcTxStyle/>
    </a:nwCell>
  </a:tblStyle>
  <a:tblStyle styleId="{B49CE521-F456-45BA-80C5-6CD5A747EBCA}" styleName="Table_4">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12700">
              <a:solidFill>
                <a:schemeClr val="accent6"/>
              </a:solidFill>
              <a:prstDash val="solid"/>
              <a:round/>
              <a:headEnd len="sm" w="sm" type="none"/>
              <a:tailEnd len="sm" w="sm" type="none"/>
            </a:ln>
          </a:top>
          <a:bottom>
            <a:ln cap="flat" cmpd="sng" w="12700">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fill>
          <a:solidFill>
            <a:schemeClr val="accent6">
              <a:alpha val="20000"/>
            </a:schemeClr>
          </a:solidFill>
        </a:fill>
      </a:tcStyle>
    </a:band1H>
    <a:band2H>
      <a:tcTxStyle/>
    </a:band2H>
    <a:band1V>
      <a:tcTxStyle/>
      <a:tcStyle>
        <a:fill>
          <a:solidFill>
            <a:schemeClr val="accent6">
              <a:alpha val="20000"/>
            </a:schemeClr>
          </a:solidFill>
        </a:fill>
      </a:tcStyle>
    </a:band1V>
    <a:band2V>
      <a:tcTxStyle/>
    </a:band2V>
    <a:lastCol>
      <a:tcTxStyle b="on" i="off"/>
    </a:lastCol>
    <a:firstCol>
      <a:tcTxStyle b="on" i="off"/>
    </a:firstCol>
    <a:lastRow>
      <a:tcTxStyle b="on" i="off"/>
      <a:tcStyle>
        <a:tcBdr>
          <a:top>
            <a:ln cap="flat" cmpd="sng" w="12700">
              <a:solidFill>
                <a:schemeClr val="accent6"/>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12700">
              <a:solidFill>
                <a:schemeClr val="accent6"/>
              </a:solidFill>
              <a:prstDash val="solid"/>
              <a:round/>
              <a:headEnd len="sm" w="sm" type="none"/>
              <a:tailEnd len="sm" w="sm" type="none"/>
            </a:ln>
          </a:bottom>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GillSans-regular.fntdata"/><Relationship Id="rId82" Type="http://customschemas.google.com/relationships/presentationmetadata" Target="metadata"/><Relationship Id="rId81" Type="http://schemas.openxmlformats.org/officeDocument/2006/relationships/font" Target="fonts/GillSans-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31" Type="http://schemas.openxmlformats.org/officeDocument/2006/relationships/slide" Target="slides/slide25.xml"/><Relationship Id="rId75" Type="http://schemas.openxmlformats.org/officeDocument/2006/relationships/slide" Target="slides/slide69.xml"/><Relationship Id="rId30" Type="http://schemas.openxmlformats.org/officeDocument/2006/relationships/slide" Target="slides/slide24.xml"/><Relationship Id="rId74" Type="http://schemas.openxmlformats.org/officeDocument/2006/relationships/slide" Target="slides/slide68.xml"/><Relationship Id="rId33" Type="http://schemas.openxmlformats.org/officeDocument/2006/relationships/slide" Target="slides/slide27.xml"/><Relationship Id="rId77" Type="http://schemas.openxmlformats.org/officeDocument/2006/relationships/font" Target="fonts/Overlock-bold.fntdata"/><Relationship Id="rId32" Type="http://schemas.openxmlformats.org/officeDocument/2006/relationships/slide" Target="slides/slide26.xml"/><Relationship Id="rId76" Type="http://schemas.openxmlformats.org/officeDocument/2006/relationships/font" Target="fonts/Overlock-regular.fntdata"/><Relationship Id="rId35" Type="http://schemas.openxmlformats.org/officeDocument/2006/relationships/slide" Target="slides/slide29.xml"/><Relationship Id="rId79" Type="http://schemas.openxmlformats.org/officeDocument/2006/relationships/font" Target="fonts/Overlock-boldItalic.fntdata"/><Relationship Id="rId34" Type="http://schemas.openxmlformats.org/officeDocument/2006/relationships/slide" Target="slides/slide28.xml"/><Relationship Id="rId78" Type="http://schemas.openxmlformats.org/officeDocument/2006/relationships/font" Target="fonts/Overlock-italic.fntdata"/><Relationship Id="rId71" Type="http://schemas.openxmlformats.org/officeDocument/2006/relationships/slide" Target="slides/slide65.xml"/><Relationship Id="rId70" Type="http://schemas.openxmlformats.org/officeDocument/2006/relationships/slide" Target="slides/slide64.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slide" Target="slides/slide63.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5">
                <a:tint val="6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C76-49CB-954E-0F946A1A2339}"/>
            </c:ext>
          </c:extLst>
        </c:ser>
        <c:ser>
          <c:idx val="1"/>
          <c:order val="1"/>
          <c:tx>
            <c:strRef>
              <c:f>Sheet1!$C$1</c:f>
              <c:strCache>
                <c:ptCount val="1"/>
                <c:pt idx="0">
                  <c:v>Series 2</c:v>
                </c:pt>
              </c:strCache>
            </c:strRef>
          </c:tx>
          <c:spPr>
            <a:solidFill>
              <a:schemeClr val="accent5"/>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C76-49CB-954E-0F946A1A2339}"/>
            </c:ext>
          </c:extLst>
        </c:ser>
        <c:ser>
          <c:idx val="2"/>
          <c:order val="2"/>
          <c:tx>
            <c:strRef>
              <c:f>Sheet1!$D$1</c:f>
              <c:strCache>
                <c:ptCount val="1"/>
                <c:pt idx="0">
                  <c:v>Series 3</c:v>
                </c:pt>
              </c:strCache>
            </c:strRef>
          </c:tx>
          <c:spPr>
            <a:solidFill>
              <a:schemeClr val="accent5">
                <a:shade val="6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C76-49CB-954E-0F946A1A2339}"/>
            </c:ext>
          </c:extLst>
        </c:ser>
        <c:dLbls>
          <c:showLegendKey val="0"/>
          <c:showVal val="0"/>
          <c:showCatName val="0"/>
          <c:showSerName val="0"/>
          <c:showPercent val="0"/>
          <c:showBubbleSize val="0"/>
        </c:dLbls>
        <c:gapWidth val="150"/>
        <c:shape val="box"/>
        <c:axId val="745277503"/>
        <c:axId val="745282495"/>
        <c:axId val="0"/>
      </c:bar3DChart>
      <c:catAx>
        <c:axId val="745277503"/>
        <c:scaling>
          <c:orientation val="minMax"/>
        </c:scaling>
        <c:delete val="1"/>
        <c:axPos val="b"/>
        <c:numFmt formatCode="General" sourceLinked="1"/>
        <c:majorTickMark val="none"/>
        <c:minorTickMark val="none"/>
        <c:tickLblPos val="nextTo"/>
        <c:crossAx val="745282495"/>
        <c:crosses val="autoZero"/>
        <c:auto val="1"/>
        <c:lblAlgn val="ctr"/>
        <c:lblOffset val="100"/>
        <c:noMultiLvlLbl val="0"/>
      </c:catAx>
      <c:valAx>
        <c:axId val="745282495"/>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4527750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 name="Google Shape;34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7" name="Google Shape;34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0" name="Google Shape;36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4" name="Google Shape;38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8" name="Google Shape;39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4" name="Google Shape;414;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5" name="Google Shape;42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0" name="Google Shape;45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6" name="Google Shape;466;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7" name="Google Shape;47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9" name="Google Shape;48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2" name="Google Shape;50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3" name="Google Shape;51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4" name="Google Shape;524;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6" name="Google Shape;536;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0" name="Google Shape;55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7" name="Google Shape;55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9" name="Google Shape;589;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0" name="Google Shape;590;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3" name="Google Shape;603;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6" name="Google Shape;616;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7" name="Google Shape;617;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0" name="Google Shape;63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8" name="Google Shape;638;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6" name="Google Shape;82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8" name="Google Shape;848;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4" name="Google Shape;854;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9" name="Google Shape;869;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0" name="Shape 880"/>
        <p:cNvGrpSpPr/>
        <p:nvPr/>
      </p:nvGrpSpPr>
      <p:grpSpPr>
        <a:xfrm>
          <a:off x="0" y="0"/>
          <a:ext cx="0" cy="0"/>
          <a:chOff x="0" y="0"/>
          <a:chExt cx="0" cy="0"/>
        </a:xfrm>
      </p:grpSpPr>
      <p:sp>
        <p:nvSpPr>
          <p:cNvPr id="881" name="Google Shape;881;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2" name="Google Shape;88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3" name="Google Shape;893;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6" name="Google Shape;906;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7" name="Google Shape;917;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3" name="Google Shape;933;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6" name="Google Shape;946;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7" name="Google Shape;957;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8" name="Google Shape;958;p4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1" name="Google Shape;971;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9" name="Google Shape;979;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9" name="Google Shape;1029;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1" name="Google Shape;1041;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0" name="Google Shape;1070;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1" name="Shape 1091"/>
        <p:cNvGrpSpPr/>
        <p:nvPr/>
      </p:nvGrpSpPr>
      <p:grpSpPr>
        <a:xfrm>
          <a:off x="0" y="0"/>
          <a:ext cx="0" cy="0"/>
          <a:chOff x="0" y="0"/>
          <a:chExt cx="0" cy="0"/>
        </a:xfrm>
      </p:grpSpPr>
      <p:sp>
        <p:nvSpPr>
          <p:cNvPr id="1092" name="Google Shape;1092;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3" name="Google Shape;1093;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3" name="Shape 1103"/>
        <p:cNvGrpSpPr/>
        <p:nvPr/>
      </p:nvGrpSpPr>
      <p:grpSpPr>
        <a:xfrm>
          <a:off x="0" y="0"/>
          <a:ext cx="0" cy="0"/>
          <a:chOff x="0" y="0"/>
          <a:chExt cx="0" cy="0"/>
        </a:xfrm>
      </p:grpSpPr>
      <p:sp>
        <p:nvSpPr>
          <p:cNvPr id="1104" name="Google Shape;1104;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5" name="Google Shape;1105;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6" name="Google Shape;1106;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7" name="Shape 1117"/>
        <p:cNvGrpSpPr/>
        <p:nvPr/>
      </p:nvGrpSpPr>
      <p:grpSpPr>
        <a:xfrm>
          <a:off x="0" y="0"/>
          <a:ext cx="0" cy="0"/>
          <a:chOff x="0" y="0"/>
          <a:chExt cx="0" cy="0"/>
        </a:xfrm>
      </p:grpSpPr>
      <p:sp>
        <p:nvSpPr>
          <p:cNvPr id="1118" name="Google Shape;1118;p5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9" name="Google Shape;1119;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p5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7" name="Google Shape;1127;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5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1" name="Google Shape;1141;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3" name="Google Shape;1153;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p5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5" name="Google Shape;1165;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4" name="Google Shape;26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4" name="Shape 1184"/>
        <p:cNvGrpSpPr/>
        <p:nvPr/>
      </p:nvGrpSpPr>
      <p:grpSpPr>
        <a:xfrm>
          <a:off x="0" y="0"/>
          <a:ext cx="0" cy="0"/>
          <a:chOff x="0" y="0"/>
          <a:chExt cx="0" cy="0"/>
        </a:xfrm>
      </p:grpSpPr>
      <p:sp>
        <p:nvSpPr>
          <p:cNvPr id="1185" name="Google Shape;1185;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6" name="Google Shape;1186;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7" name="Shape 1197"/>
        <p:cNvGrpSpPr/>
        <p:nvPr/>
      </p:nvGrpSpPr>
      <p:grpSpPr>
        <a:xfrm>
          <a:off x="0" y="0"/>
          <a:ext cx="0" cy="0"/>
          <a:chOff x="0" y="0"/>
          <a:chExt cx="0" cy="0"/>
        </a:xfrm>
      </p:grpSpPr>
      <p:sp>
        <p:nvSpPr>
          <p:cNvPr id="1198" name="Google Shape;1198;p6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9" name="Google Shape;1199;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p6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7" name="Google Shape;1207;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8" name="Shape 1218"/>
        <p:cNvGrpSpPr/>
        <p:nvPr/>
      </p:nvGrpSpPr>
      <p:grpSpPr>
        <a:xfrm>
          <a:off x="0" y="0"/>
          <a:ext cx="0" cy="0"/>
          <a:chOff x="0" y="0"/>
          <a:chExt cx="0" cy="0"/>
        </a:xfrm>
      </p:grpSpPr>
      <p:sp>
        <p:nvSpPr>
          <p:cNvPr id="1219" name="Google Shape;1219;p6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0" name="Google Shape;1220;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p6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0" name="Google Shape;1240;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p6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7" name="Google Shape;1247;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2" name="Shape 1282"/>
        <p:cNvGrpSpPr/>
        <p:nvPr/>
      </p:nvGrpSpPr>
      <p:grpSpPr>
        <a:xfrm>
          <a:off x="0" y="0"/>
          <a:ext cx="0" cy="0"/>
          <a:chOff x="0" y="0"/>
          <a:chExt cx="0" cy="0"/>
        </a:xfrm>
      </p:grpSpPr>
      <p:sp>
        <p:nvSpPr>
          <p:cNvPr id="1283" name="Google Shape;1283;p6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4" name="Google Shape;1284;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p6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1" name="Google Shape;1291;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5" name="Shape 1305"/>
        <p:cNvGrpSpPr/>
        <p:nvPr/>
      </p:nvGrpSpPr>
      <p:grpSpPr>
        <a:xfrm>
          <a:off x="0" y="0"/>
          <a:ext cx="0" cy="0"/>
          <a:chOff x="0" y="0"/>
          <a:chExt cx="0" cy="0"/>
        </a:xfrm>
      </p:grpSpPr>
      <p:sp>
        <p:nvSpPr>
          <p:cNvPr id="1306" name="Google Shape;1306;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7" name="Google Shape;1307;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1" name="Shape 1331"/>
        <p:cNvGrpSpPr/>
        <p:nvPr/>
      </p:nvGrpSpPr>
      <p:grpSpPr>
        <a:xfrm>
          <a:off x="0" y="0"/>
          <a:ext cx="0" cy="0"/>
          <a:chOff x="0" y="0"/>
          <a:chExt cx="0" cy="0"/>
        </a:xfrm>
      </p:grpSpPr>
      <p:sp>
        <p:nvSpPr>
          <p:cNvPr id="1332" name="Google Shape;1332;p6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3" name="Google Shape;1333;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3" name="Google Shape;30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7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7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7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8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8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8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8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8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8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8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8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0" name="Shape 90"/>
        <p:cNvGrpSpPr/>
        <p:nvPr/>
      </p:nvGrpSpPr>
      <p:grpSpPr>
        <a:xfrm>
          <a:off x="0" y="0"/>
          <a:ext cx="0" cy="0"/>
          <a:chOff x="0" y="0"/>
          <a:chExt cx="0" cy="0"/>
        </a:xfrm>
      </p:grpSpPr>
      <p:sp>
        <p:nvSpPr>
          <p:cNvPr id="91" name="Google Shape;91;p7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7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3" name="Google Shape;93;p74"/>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74"/>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74"/>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6" name="Shape 96"/>
        <p:cNvGrpSpPr/>
        <p:nvPr/>
      </p:nvGrpSpPr>
      <p:grpSpPr>
        <a:xfrm>
          <a:off x="0" y="0"/>
          <a:ext cx="0" cy="0"/>
          <a:chOff x="0" y="0"/>
          <a:chExt cx="0" cy="0"/>
        </a:xfrm>
      </p:grpSpPr>
      <p:sp>
        <p:nvSpPr>
          <p:cNvPr id="97" name="Google Shape;97;p84"/>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84"/>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99" name="Google Shape;99;p84"/>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84"/>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84"/>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85"/>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85"/>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05" name="Google Shape;105;p8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85"/>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85"/>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8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86"/>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11" name="Google Shape;111;p86"/>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12" name="Google Shape;112;p86"/>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86"/>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 name="Google Shape;114;p86"/>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8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7" name="Google Shape;117;p87"/>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18" name="Google Shape;118;p87"/>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19" name="Google Shape;119;p87"/>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0" name="Google Shape;120;p87"/>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1" name="Google Shape;121;p87"/>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87"/>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87"/>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8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8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88"/>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88"/>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9" name="Shape 129"/>
        <p:cNvGrpSpPr/>
        <p:nvPr/>
      </p:nvGrpSpPr>
      <p:grpSpPr>
        <a:xfrm>
          <a:off x="0" y="0"/>
          <a:ext cx="0" cy="0"/>
          <a:chOff x="0" y="0"/>
          <a:chExt cx="0" cy="0"/>
        </a:xfrm>
      </p:grpSpPr>
      <p:sp>
        <p:nvSpPr>
          <p:cNvPr id="130" name="Google Shape;130;p8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8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8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p90"/>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90"/>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36" name="Google Shape;136;p90"/>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37" name="Google Shape;137;p90"/>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90"/>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90"/>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7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7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7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0" name="Shape 140"/>
        <p:cNvGrpSpPr/>
        <p:nvPr/>
      </p:nvGrpSpPr>
      <p:grpSpPr>
        <a:xfrm>
          <a:off x="0" y="0"/>
          <a:ext cx="0" cy="0"/>
          <a:chOff x="0" y="0"/>
          <a:chExt cx="0" cy="0"/>
        </a:xfrm>
      </p:grpSpPr>
      <p:sp>
        <p:nvSpPr>
          <p:cNvPr id="141" name="Google Shape;141;p91"/>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91"/>
          <p:cNvSpPr/>
          <p:nvPr>
            <p:ph idx="2" type="pic"/>
          </p:nvPr>
        </p:nvSpPr>
        <p:spPr>
          <a:xfrm>
            <a:off x="2389717" y="612775"/>
            <a:ext cx="7315200" cy="4114800"/>
          </a:xfrm>
          <a:prstGeom prst="rect">
            <a:avLst/>
          </a:prstGeom>
          <a:noFill/>
          <a:ln>
            <a:noFill/>
          </a:ln>
        </p:spPr>
      </p:sp>
      <p:sp>
        <p:nvSpPr>
          <p:cNvPr id="143" name="Google Shape;143;p91"/>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4" name="Google Shape;144;p91"/>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91"/>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91"/>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7" name="Shape 147"/>
        <p:cNvGrpSpPr/>
        <p:nvPr/>
      </p:nvGrpSpPr>
      <p:grpSpPr>
        <a:xfrm>
          <a:off x="0" y="0"/>
          <a:ext cx="0" cy="0"/>
          <a:chOff x="0" y="0"/>
          <a:chExt cx="0" cy="0"/>
        </a:xfrm>
      </p:grpSpPr>
      <p:sp>
        <p:nvSpPr>
          <p:cNvPr id="148" name="Google Shape;148;p9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92"/>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0" name="Google Shape;150;p92"/>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92"/>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92"/>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3" name="Shape 153"/>
        <p:cNvGrpSpPr/>
        <p:nvPr/>
      </p:nvGrpSpPr>
      <p:grpSpPr>
        <a:xfrm>
          <a:off x="0" y="0"/>
          <a:ext cx="0" cy="0"/>
          <a:chOff x="0" y="0"/>
          <a:chExt cx="0" cy="0"/>
        </a:xfrm>
      </p:grpSpPr>
      <p:sp>
        <p:nvSpPr>
          <p:cNvPr id="154" name="Google Shape;154;p93"/>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93"/>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6" name="Google Shape;156;p93"/>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93"/>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93"/>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7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7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7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7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7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7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7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7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7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7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7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7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7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7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8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8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8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8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8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8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8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81"/>
          <p:cNvSpPr/>
          <p:nvPr>
            <p:ph idx="2" type="pic"/>
          </p:nvPr>
        </p:nvSpPr>
        <p:spPr>
          <a:xfrm>
            <a:off x="5183188" y="987425"/>
            <a:ext cx="6172200" cy="4873625"/>
          </a:xfrm>
          <a:prstGeom prst="rect">
            <a:avLst/>
          </a:prstGeom>
          <a:noFill/>
          <a:ln>
            <a:noFill/>
          </a:ln>
        </p:spPr>
      </p:sp>
      <p:sp>
        <p:nvSpPr>
          <p:cNvPr id="68" name="Google Shape;68;p8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8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8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8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3DD"/>
        </a:solidFill>
      </p:bgPr>
    </p:bg>
    <p:spTree>
      <p:nvGrpSpPr>
        <p:cNvPr id="9" name="Shape 9"/>
        <p:cNvGrpSpPr/>
        <p:nvPr/>
      </p:nvGrpSpPr>
      <p:grpSpPr>
        <a:xfrm>
          <a:off x="0" y="0"/>
          <a:ext cx="0" cy="0"/>
          <a:chOff x="0" y="0"/>
          <a:chExt cx="0" cy="0"/>
        </a:xfrm>
      </p:grpSpPr>
      <p:sp>
        <p:nvSpPr>
          <p:cNvPr id="10" name="Google Shape;10;p7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7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7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7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 name="Shape 84"/>
        <p:cNvGrpSpPr/>
        <p:nvPr/>
      </p:nvGrpSpPr>
      <p:grpSpPr>
        <a:xfrm>
          <a:off x="0" y="0"/>
          <a:ext cx="0" cy="0"/>
          <a:chOff x="0" y="0"/>
          <a:chExt cx="0" cy="0"/>
        </a:xfrm>
      </p:grpSpPr>
      <p:sp>
        <p:nvSpPr>
          <p:cNvPr id="85" name="Google Shape;85;p7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6" name="Google Shape;86;p7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7" name="Google Shape;87;p73"/>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8" name="Google Shape;88;p73"/>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9" name="Google Shape;89;p73"/>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7.jpg"/><Relationship Id="rId5"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8.jpg"/><Relationship Id="rId5"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16.jpg"/><Relationship Id="rId5"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22.jpg"/><Relationship Id="rId5" Type="http://schemas.openxmlformats.org/officeDocument/2006/relationships/image" Target="../media/image1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2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11.jpg"/><Relationship Id="rId5"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chart" Target="../charts/char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png"/><Relationship Id="rId4" Type="http://schemas.openxmlformats.org/officeDocument/2006/relationships/image" Target="../media/image2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png"/><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pn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png"/><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2.pn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png"/><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png"/><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png"/><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png"/><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2.png"/></Relationships>
</file>

<file path=ppt/slides/_rels/slide51.xml.rels><?xml version="1.0" encoding="UTF-8" standalone="yes"?><Relationships xmlns="http://schemas.openxmlformats.org/package/2006/relationships"><Relationship Id="rId11" Type="http://schemas.openxmlformats.org/officeDocument/2006/relationships/image" Target="../media/image38.png"/><Relationship Id="rId10" Type="http://schemas.openxmlformats.org/officeDocument/2006/relationships/image" Target="../media/image40.png"/><Relationship Id="rId13" Type="http://schemas.openxmlformats.org/officeDocument/2006/relationships/image" Target="../media/image61.png"/><Relationship Id="rId12"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2.png"/><Relationship Id="rId4" Type="http://schemas.openxmlformats.org/officeDocument/2006/relationships/image" Target="../media/image34.png"/><Relationship Id="rId9" Type="http://schemas.openxmlformats.org/officeDocument/2006/relationships/image" Target="../media/image41.png"/><Relationship Id="rId5" Type="http://schemas.openxmlformats.org/officeDocument/2006/relationships/image" Target="../media/image26.png"/><Relationship Id="rId6" Type="http://schemas.openxmlformats.org/officeDocument/2006/relationships/image" Target="../media/image35.png"/><Relationship Id="rId7" Type="http://schemas.openxmlformats.org/officeDocument/2006/relationships/image" Target="../media/image37.png"/><Relationship Id="rId8" Type="http://schemas.openxmlformats.org/officeDocument/2006/relationships/image" Target="../media/image39.png"/></Relationships>
</file>

<file path=ppt/slides/_rels/slide52.xml.rels><?xml version="1.0" encoding="UTF-8" standalone="yes"?><Relationships xmlns="http://schemas.openxmlformats.org/package/2006/relationships"><Relationship Id="rId11" Type="http://schemas.openxmlformats.org/officeDocument/2006/relationships/image" Target="../media/image49.png"/><Relationship Id="rId10" Type="http://schemas.openxmlformats.org/officeDocument/2006/relationships/image" Target="../media/image52.png"/><Relationship Id="rId13" Type="http://schemas.openxmlformats.org/officeDocument/2006/relationships/image" Target="../media/image47.png"/><Relationship Id="rId12"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2.png"/><Relationship Id="rId4" Type="http://schemas.openxmlformats.org/officeDocument/2006/relationships/image" Target="../media/image36.png"/><Relationship Id="rId9" Type="http://schemas.openxmlformats.org/officeDocument/2006/relationships/image" Target="../media/image46.png"/><Relationship Id="rId15" Type="http://schemas.openxmlformats.org/officeDocument/2006/relationships/image" Target="../media/image51.png"/><Relationship Id="rId14" Type="http://schemas.openxmlformats.org/officeDocument/2006/relationships/image" Target="../media/image50.png"/><Relationship Id="rId5" Type="http://schemas.openxmlformats.org/officeDocument/2006/relationships/image" Target="../media/image42.png"/><Relationship Id="rId6" Type="http://schemas.openxmlformats.org/officeDocument/2006/relationships/image" Target="../media/image54.png"/><Relationship Id="rId7" Type="http://schemas.openxmlformats.org/officeDocument/2006/relationships/image" Target="../media/image44.png"/><Relationship Id="rId8" Type="http://schemas.openxmlformats.org/officeDocument/2006/relationships/image" Target="../media/image4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png"/><Relationship Id="rId4" Type="http://schemas.openxmlformats.org/officeDocument/2006/relationships/image" Target="../media/image5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2.png"/><Relationship Id="rId4" Type="http://schemas.openxmlformats.org/officeDocument/2006/relationships/image" Target="../media/image59.png"/><Relationship Id="rId5" Type="http://schemas.openxmlformats.org/officeDocument/2006/relationships/image" Target="../media/image48.png"/><Relationship Id="rId6" Type="http://schemas.openxmlformats.org/officeDocument/2006/relationships/image" Target="../media/image53.png"/><Relationship Id="rId7" Type="http://schemas.openxmlformats.org/officeDocument/2006/relationships/image" Target="../media/image5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2.png"/><Relationship Id="rId4" Type="http://schemas.openxmlformats.org/officeDocument/2006/relationships/image" Target="../media/image5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2.png"/><Relationship Id="rId4" Type="http://schemas.openxmlformats.org/officeDocument/2006/relationships/image" Target="../media/image5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2.png"/><Relationship Id="rId4" Type="http://schemas.openxmlformats.org/officeDocument/2006/relationships/image" Target="../media/image60.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mt="99000"/>
          </a:blip>
          <a:stretch>
            <a:fillRect/>
          </a:stretch>
        </a:blipFill>
      </p:bgPr>
    </p:bg>
    <p:spTree>
      <p:nvGrpSpPr>
        <p:cNvPr id="162" name="Shape 162"/>
        <p:cNvGrpSpPr/>
        <p:nvPr/>
      </p:nvGrpSpPr>
      <p:grpSpPr>
        <a:xfrm>
          <a:off x="0" y="0"/>
          <a:ext cx="0" cy="0"/>
          <a:chOff x="0" y="0"/>
          <a:chExt cx="0" cy="0"/>
        </a:xfrm>
      </p:grpSpPr>
      <p:sp>
        <p:nvSpPr>
          <p:cNvPr id="163" name="Google Shape;163;p1"/>
          <p:cNvSpPr/>
          <p:nvPr/>
        </p:nvSpPr>
        <p:spPr>
          <a:xfrm>
            <a:off x="3688080" y="1595120"/>
            <a:ext cx="4826000" cy="3332480"/>
          </a:xfrm>
          <a:prstGeom prst="rect">
            <a:avLst/>
          </a:prstGeom>
          <a:solidFill>
            <a:schemeClr val="l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64" name="Google Shape;164;p1"/>
          <p:cNvPicPr preferRelativeResize="0"/>
          <p:nvPr/>
        </p:nvPicPr>
        <p:blipFill rotWithShape="1">
          <a:blip r:embed="rId4">
            <a:alphaModFix/>
          </a:blip>
          <a:srcRect b="0" l="0" r="0" t="0"/>
          <a:stretch/>
        </p:blipFill>
        <p:spPr>
          <a:xfrm>
            <a:off x="0" y="6217118"/>
            <a:ext cx="12176766" cy="640882"/>
          </a:xfrm>
          <a:prstGeom prst="rect">
            <a:avLst/>
          </a:prstGeom>
          <a:noFill/>
          <a:ln>
            <a:noFill/>
          </a:ln>
        </p:spPr>
      </p:pic>
      <p:grpSp>
        <p:nvGrpSpPr>
          <p:cNvPr id="165" name="Google Shape;165;p1"/>
          <p:cNvGrpSpPr/>
          <p:nvPr/>
        </p:nvGrpSpPr>
        <p:grpSpPr>
          <a:xfrm>
            <a:off x="3288118" y="1174270"/>
            <a:ext cx="5600529" cy="5231471"/>
            <a:chOff x="2583325" y="2986275"/>
            <a:chExt cx="462850" cy="432350"/>
          </a:xfrm>
        </p:grpSpPr>
        <p:sp>
          <p:nvSpPr>
            <p:cNvPr id="166" name="Google Shape;166;p1"/>
            <p:cNvSpPr/>
            <p:nvPr/>
          </p:nvSpPr>
          <p:spPr>
            <a:xfrm>
              <a:off x="2701775" y="3323350"/>
              <a:ext cx="225950" cy="95275"/>
            </a:xfrm>
            <a:custGeom>
              <a:rect b="b" l="l" r="r" t="t"/>
              <a:pathLst>
                <a:path extrusionOk="0" h="3811" w="9038">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3A3838"/>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67" name="Google Shape;167;p1"/>
            <p:cNvSpPr/>
            <p:nvPr/>
          </p:nvSpPr>
          <p:spPr>
            <a:xfrm>
              <a:off x="2583325" y="2986275"/>
              <a:ext cx="462850" cy="337075"/>
            </a:xfrm>
            <a:custGeom>
              <a:rect b="b" l="l" r="r" t="t"/>
              <a:pathLst>
                <a:path extrusionOk="0" h="13483" w="18514">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F4B08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168" name="Google Shape;168;p1"/>
          <p:cNvSpPr/>
          <p:nvPr/>
        </p:nvSpPr>
        <p:spPr>
          <a:xfrm>
            <a:off x="5971449" y="4927600"/>
            <a:ext cx="236311" cy="236311"/>
          </a:xfrm>
          <a:prstGeom prst="ellipse">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9" name="Google Shape;169;p1"/>
          <p:cNvSpPr/>
          <p:nvPr/>
        </p:nvSpPr>
        <p:spPr>
          <a:xfrm>
            <a:off x="4592320" y="1822419"/>
            <a:ext cx="3037840" cy="578882"/>
          </a:xfrm>
          <a:prstGeom prst="roundRect">
            <a:avLst>
              <a:gd fmla="val 50000" name="adj"/>
            </a:avLst>
          </a:prstGeom>
          <a:solidFill>
            <a:srgbClr val="FFD966"/>
          </a:solidFill>
          <a:ln cap="flat" cmpd="sng" w="28575">
            <a:solidFill>
              <a:srgbClr val="FFD966"/>
            </a:solidFill>
            <a:prstDash val="solid"/>
            <a:round/>
            <a:headEnd len="sm" w="sm" type="none"/>
            <a:tailEnd len="sm" w="sm" type="none"/>
          </a:ln>
        </p:spPr>
        <p:txBody>
          <a:bodyPr anchorCtr="0" anchor="ctr" bIns="45700" lIns="91425" spcFirstLastPara="1" rIns="91425" wrap="square" tIns="45700">
            <a:spAutoFit/>
          </a:bodyPr>
          <a:lstStyle/>
          <a:p>
            <a:pPr indent="0" lvl="0" marL="0" marR="0" rtl="0" algn="ctr">
              <a:spcBef>
                <a:spcPts val="0"/>
              </a:spcBef>
              <a:spcAft>
                <a:spcPts val="0"/>
              </a:spcAft>
              <a:buNone/>
            </a:pPr>
            <a:r>
              <a:rPr b="0" i="0" lang="en-US" sz="2800" u="none" cap="none" strike="noStrike">
                <a:solidFill>
                  <a:schemeClr val="dk1"/>
                </a:solidFill>
                <a:latin typeface="Overlock"/>
                <a:ea typeface="Overlock"/>
                <a:cs typeface="Overlock"/>
                <a:sym typeface="Overlock"/>
              </a:rPr>
              <a:t>BAB 2</a:t>
            </a:r>
            <a:endParaRPr b="0" i="0" sz="2800" u="none" cap="none" strike="noStrike">
              <a:solidFill>
                <a:schemeClr val="dk1"/>
              </a:solidFill>
              <a:latin typeface="Overlock"/>
              <a:ea typeface="Overlock"/>
              <a:cs typeface="Overlock"/>
              <a:sym typeface="Overlock"/>
            </a:endParaRPr>
          </a:p>
        </p:txBody>
      </p:sp>
      <p:sp>
        <p:nvSpPr>
          <p:cNvPr id="170" name="Google Shape;170;p1"/>
          <p:cNvSpPr txBox="1"/>
          <p:nvPr/>
        </p:nvSpPr>
        <p:spPr>
          <a:xfrm>
            <a:off x="4099560" y="2536123"/>
            <a:ext cx="4023360" cy="1754326"/>
          </a:xfrm>
          <a:prstGeom prst="rect">
            <a:avLst/>
          </a:prstGeom>
          <a:noFill/>
          <a:ln>
            <a:noFill/>
          </a:ln>
        </p:spPr>
        <p:txBody>
          <a:bodyPr anchorCtr="0" anchor="ctr" bIns="45700" lIns="91425" spcFirstLastPara="1" rIns="91425" wrap="square" tIns="45700">
            <a:spAutoFit/>
          </a:bodyPr>
          <a:lstStyle/>
          <a:p>
            <a:pPr indent="0" lvl="0" marL="0" marR="0" rtl="0" algn="ctr">
              <a:spcBef>
                <a:spcPts val="0"/>
              </a:spcBef>
              <a:spcAft>
                <a:spcPts val="0"/>
              </a:spcAft>
              <a:buNone/>
            </a:pPr>
            <a:r>
              <a:rPr b="1" i="0" lang="en-US" sz="3600" u="none" cap="none" strike="noStrike">
                <a:solidFill>
                  <a:schemeClr val="dk1"/>
                </a:solidFill>
                <a:latin typeface="Cambria"/>
                <a:ea typeface="Cambria"/>
                <a:cs typeface="Cambria"/>
                <a:sym typeface="Cambria"/>
              </a:rPr>
              <a:t>TEKNOLOGI INFORMASI DAN KOMUNIKASI</a:t>
            </a:r>
            <a:endParaRPr b="1" i="0" sz="3600" u="none" cap="none" strike="noStrike">
              <a:solidFill>
                <a:schemeClr val="dk1"/>
              </a:solidFill>
              <a:latin typeface="Cambria"/>
              <a:ea typeface="Cambria"/>
              <a:cs typeface="Cambria"/>
              <a:sym typeface="Cambr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0" name="Shape 310"/>
        <p:cNvGrpSpPr/>
        <p:nvPr/>
      </p:nvGrpSpPr>
      <p:grpSpPr>
        <a:xfrm>
          <a:off x="0" y="0"/>
          <a:ext cx="0" cy="0"/>
          <a:chOff x="0" y="0"/>
          <a:chExt cx="0" cy="0"/>
        </a:xfrm>
      </p:grpSpPr>
      <p:pic>
        <p:nvPicPr>
          <p:cNvPr id="311" name="Google Shape;311;p10"/>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aphicFrame>
        <p:nvGraphicFramePr>
          <p:cNvPr id="312" name="Google Shape;312;p10"/>
          <p:cNvGraphicFramePr/>
          <p:nvPr/>
        </p:nvGraphicFramePr>
        <p:xfrm>
          <a:off x="1469526" y="320040"/>
          <a:ext cx="3000000" cy="3000000"/>
        </p:xfrm>
        <a:graphic>
          <a:graphicData uri="http://schemas.openxmlformats.org/drawingml/2006/table">
            <a:tbl>
              <a:tblPr bandRow="1" firstRow="1">
                <a:noFill/>
                <a:tableStyleId>{690D4D93-D597-4782-906C-F432B1E4DF92}</a:tableStyleId>
              </a:tblPr>
              <a:tblGrid>
                <a:gridCol w="745350"/>
                <a:gridCol w="2499350"/>
                <a:gridCol w="6126475"/>
              </a:tblGrid>
              <a:tr h="513075">
                <a:tc>
                  <a:txBody>
                    <a:bodyPr/>
                    <a:lstStyle/>
                    <a:p>
                      <a:pPr indent="0" lvl="0" marL="0" marR="0" rtl="0" algn="ctr">
                        <a:spcBef>
                          <a:spcPts val="0"/>
                        </a:spcBef>
                        <a:spcAft>
                          <a:spcPts val="0"/>
                        </a:spcAft>
                        <a:buNone/>
                      </a:pPr>
                      <a:r>
                        <a:rPr lang="en-US" sz="1800" u="none" cap="none" strike="noStrike"/>
                        <a:t>No.</a:t>
                      </a:r>
                      <a:endParaRPr sz="18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sz="1800" u="none" cap="none" strike="noStrike"/>
                        <a:t>Kombinasi Tombol</a:t>
                      </a:r>
                      <a:endParaRPr sz="18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sz="1800" u="none" cap="none" strike="noStrike"/>
                        <a:t>Fungsi</a:t>
                      </a:r>
                      <a:endParaRPr sz="1800" u="none" cap="none" strike="noStrike"/>
                    </a:p>
                  </a:txBody>
                  <a:tcPr marT="45725" marB="45725" marR="91450" marL="91450" anchor="ctr"/>
                </a:tc>
              </a:tr>
              <a:tr h="1534150">
                <a:tc>
                  <a:txBody>
                    <a:bodyPr/>
                    <a:lstStyle/>
                    <a:p>
                      <a:pPr indent="0" lvl="0" marL="0" marR="0" rtl="0" algn="ctr">
                        <a:spcBef>
                          <a:spcPts val="0"/>
                        </a:spcBef>
                        <a:spcAft>
                          <a:spcPts val="0"/>
                        </a:spcAft>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Backspace</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Left arrow</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Right arrow</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Up arrow</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Down arrow</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Alt + R</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Alt + T</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Alt + M</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800" u="none" cap="none" strike="noStrike"/>
                        <a:t>Menghapus satu kata ke kiri</a:t>
                      </a:r>
                      <a:endParaRPr sz="1800" u="none" cap="none" strike="noStrike"/>
                    </a:p>
                    <a:p>
                      <a:pPr indent="0" lvl="0" marL="0" marR="0" rtl="0" algn="l">
                        <a:lnSpc>
                          <a:spcPct val="100000"/>
                        </a:lnSpc>
                        <a:spcBef>
                          <a:spcPts val="0"/>
                        </a:spcBef>
                        <a:spcAft>
                          <a:spcPts val="0"/>
                        </a:spcAft>
                        <a:buNone/>
                      </a:pPr>
                      <a:r>
                        <a:rPr lang="en-US" sz="1800" u="none" cap="none" strike="noStrike"/>
                        <a:t>Menggeser kursor kata per kata dari kiri</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Menggeser kursor kata per kata dari kanan</a:t>
                      </a:r>
                      <a:endParaRPr sz="1800" u="none" cap="none" strike="noStrike"/>
                    </a:p>
                    <a:p>
                      <a:pPr indent="0" lvl="0" marL="0" marR="0" rtl="0" algn="l">
                        <a:lnSpc>
                          <a:spcPct val="100000"/>
                        </a:lnSpc>
                        <a:spcBef>
                          <a:spcPts val="0"/>
                        </a:spcBef>
                        <a:spcAft>
                          <a:spcPts val="0"/>
                        </a:spcAft>
                        <a:buNone/>
                      </a:pPr>
                      <a:r>
                        <a:rPr lang="en-US" sz="1800" u="none" cap="none" strike="noStrike"/>
                        <a:t>Menggeser kursor ke paragraph atas</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Menggeser kursor ke paragraph bawah</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Membuat symbol </a:t>
                      </a:r>
                      <a:r>
                        <a:rPr i="1" lang="en-US" sz="1800" u="none" cap="none" strike="noStrike"/>
                        <a:t>trademark registered</a:t>
                      </a:r>
                      <a:r>
                        <a:rPr lang="en-US" sz="1800" u="none" cap="none" strike="noStrike"/>
                        <a:t> (®)</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Membuat symbol </a:t>
                      </a:r>
                      <a:r>
                        <a:rPr i="1" lang="en-US" sz="1800" u="none" cap="none" strike="noStrike"/>
                        <a:t>trademark</a:t>
                      </a:r>
                      <a:r>
                        <a:rPr lang="en-US" sz="1800" u="none" cap="none" strike="noStrike"/>
                        <a:t> (™)</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Menambah komentar dalam dokumen</a:t>
                      </a:r>
                      <a:endParaRPr sz="1800" u="none" cap="none" strike="noStrike"/>
                    </a:p>
                    <a:p>
                      <a:pPr indent="0" lvl="0" marL="0" marR="0" rtl="0" algn="l">
                        <a:lnSpc>
                          <a:spcPct val="100000"/>
                        </a:lnSpc>
                        <a:spcBef>
                          <a:spcPts val="0"/>
                        </a:spcBef>
                        <a:spcAft>
                          <a:spcPts val="0"/>
                        </a:spcAft>
                        <a:buNone/>
                      </a:pPr>
                      <a:r>
                        <a:t/>
                      </a:r>
                      <a:endParaRPr sz="1800" u="none" cap="none" strike="noStrike"/>
                    </a:p>
                  </a:txBody>
                  <a:tcPr marT="45725" marB="45725" marR="91450" marL="9145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6" name="Shape 316"/>
        <p:cNvGrpSpPr/>
        <p:nvPr/>
      </p:nvGrpSpPr>
      <p:grpSpPr>
        <a:xfrm>
          <a:off x="0" y="0"/>
          <a:ext cx="0" cy="0"/>
          <a:chOff x="0" y="0"/>
          <a:chExt cx="0" cy="0"/>
        </a:xfrm>
      </p:grpSpPr>
      <p:pic>
        <p:nvPicPr>
          <p:cNvPr id="317" name="Google Shape;317;p11"/>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318" name="Google Shape;318;p11"/>
          <p:cNvGrpSpPr/>
          <p:nvPr/>
        </p:nvGrpSpPr>
        <p:grpSpPr>
          <a:xfrm>
            <a:off x="838203" y="317167"/>
            <a:ext cx="5577211" cy="1261974"/>
            <a:chOff x="4411970" y="4340222"/>
            <a:chExt cx="1072202" cy="242681"/>
          </a:xfrm>
        </p:grpSpPr>
        <p:sp>
          <p:nvSpPr>
            <p:cNvPr id="319" name="Google Shape;319;p11"/>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320" name="Google Shape;320;p11"/>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6</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321" name="Google Shape;321;p11"/>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322" name="Google Shape;322;p11"/>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Menambahkan</a:t>
            </a:r>
            <a:r>
              <a:rPr b="0" i="0" lang="en-US" sz="2400" u="none" cap="none" strike="noStrike">
                <a:solidFill>
                  <a:srgbClr val="000000"/>
                </a:solidFill>
                <a:latin typeface="Cambria"/>
                <a:ea typeface="Cambria"/>
                <a:cs typeface="Cambria"/>
                <a:sym typeface="Cambria"/>
              </a:rPr>
              <a:t> Tabel dan</a:t>
            </a:r>
            <a:r>
              <a:rPr lang="en-US" sz="2400">
                <a:solidFill>
                  <a:srgbClr val="000000"/>
                </a:solidFill>
                <a:latin typeface="Cambria"/>
                <a:ea typeface="Cambria"/>
                <a:cs typeface="Cambria"/>
                <a:sym typeface="Cambria"/>
              </a:rPr>
              <a:t> </a:t>
            </a:r>
            <a:r>
              <a:rPr b="0" i="0" lang="en-US" sz="2400" u="none" cap="none" strike="noStrike">
                <a:solidFill>
                  <a:srgbClr val="000000"/>
                </a:solidFill>
                <a:latin typeface="Cambria"/>
                <a:ea typeface="Cambria"/>
                <a:cs typeface="Cambria"/>
                <a:sym typeface="Cambria"/>
              </a:rPr>
              <a:t>Gambar ke dalam Dokumen</a:t>
            </a:r>
            <a:endParaRPr b="0" i="0" sz="2400" u="none" cap="none" strike="noStrike">
              <a:solidFill>
                <a:srgbClr val="000000"/>
              </a:solidFill>
              <a:latin typeface="Cambria"/>
              <a:ea typeface="Cambria"/>
              <a:cs typeface="Cambria"/>
              <a:sym typeface="Cambria"/>
            </a:endParaRPr>
          </a:p>
        </p:txBody>
      </p:sp>
      <p:cxnSp>
        <p:nvCxnSpPr>
          <p:cNvPr id="323" name="Google Shape;323;p11"/>
          <p:cNvCxnSpPr/>
          <p:nvPr/>
        </p:nvCxnSpPr>
        <p:spPr>
          <a:xfrm>
            <a:off x="1469526" y="2072640"/>
            <a:ext cx="0" cy="2489200"/>
          </a:xfrm>
          <a:prstGeom prst="straightConnector1">
            <a:avLst/>
          </a:prstGeom>
          <a:noFill/>
          <a:ln cap="flat" cmpd="sng" w="28575">
            <a:solidFill>
              <a:srgbClr val="2E75B5"/>
            </a:solidFill>
            <a:prstDash val="solid"/>
            <a:miter lim="800000"/>
            <a:headEnd len="sm" w="sm" type="none"/>
            <a:tailEnd len="sm" w="sm" type="none"/>
          </a:ln>
        </p:spPr>
      </p:cxnSp>
      <p:sp>
        <p:nvSpPr>
          <p:cNvPr id="324" name="Google Shape;324;p11"/>
          <p:cNvSpPr/>
          <p:nvPr/>
        </p:nvSpPr>
        <p:spPr>
          <a:xfrm>
            <a:off x="1374447" y="203190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5" name="Google Shape;325;p11"/>
          <p:cNvSpPr/>
          <p:nvPr/>
        </p:nvSpPr>
        <p:spPr>
          <a:xfrm>
            <a:off x="1374447" y="280325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6" name="Google Shape;326;p11"/>
          <p:cNvSpPr txBox="1"/>
          <p:nvPr/>
        </p:nvSpPr>
        <p:spPr>
          <a:xfrm>
            <a:off x="1659682" y="1942312"/>
            <a:ext cx="917087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Tambahkan table di bawah paragraph utama, klik Insert – Table, kemudian tentukan format table dengan 3 kolom dan 3 baris.</a:t>
            </a:r>
            <a:endParaRPr sz="1800">
              <a:solidFill>
                <a:schemeClr val="dk1"/>
              </a:solidFill>
              <a:latin typeface="Cambria"/>
              <a:ea typeface="Cambria"/>
              <a:cs typeface="Cambria"/>
              <a:sym typeface="Cambria"/>
            </a:endParaRPr>
          </a:p>
        </p:txBody>
      </p:sp>
      <p:sp>
        <p:nvSpPr>
          <p:cNvPr id="327" name="Google Shape;327;p11"/>
          <p:cNvSpPr txBox="1"/>
          <p:nvPr/>
        </p:nvSpPr>
        <p:spPr>
          <a:xfrm>
            <a:off x="1696720" y="2713670"/>
            <a:ext cx="89916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Selanjutnya, buat desain dan konten dalam table seperti pada gambar berikut.</a:t>
            </a:r>
            <a:endParaRPr sz="1800">
              <a:solidFill>
                <a:schemeClr val="dk1"/>
              </a:solidFill>
              <a:latin typeface="Cambria"/>
              <a:ea typeface="Cambria"/>
              <a:cs typeface="Cambria"/>
              <a:sym typeface="Cambria"/>
            </a:endParaRPr>
          </a:p>
        </p:txBody>
      </p:sp>
      <p:pic>
        <p:nvPicPr>
          <p:cNvPr id="328" name="Google Shape;328;p11"/>
          <p:cNvPicPr preferRelativeResize="0"/>
          <p:nvPr/>
        </p:nvPicPr>
        <p:blipFill rotWithShape="1">
          <a:blip r:embed="rId4">
            <a:alphaModFix/>
          </a:blip>
          <a:srcRect b="0" l="0" r="0" t="0"/>
          <a:stretch/>
        </p:blipFill>
        <p:spPr>
          <a:xfrm>
            <a:off x="1659682" y="3095914"/>
            <a:ext cx="6336238" cy="1070506"/>
          </a:xfrm>
          <a:prstGeom prst="rect">
            <a:avLst/>
          </a:prstGeom>
          <a:noFill/>
          <a:ln>
            <a:noFill/>
          </a:ln>
        </p:spPr>
      </p:pic>
      <p:sp>
        <p:nvSpPr>
          <p:cNvPr id="329" name="Google Shape;329;p11"/>
          <p:cNvSpPr/>
          <p:nvPr/>
        </p:nvSpPr>
        <p:spPr>
          <a:xfrm>
            <a:off x="1374447" y="4212723"/>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0" name="Google Shape;330;p11"/>
          <p:cNvSpPr txBox="1"/>
          <p:nvPr/>
        </p:nvSpPr>
        <p:spPr>
          <a:xfrm>
            <a:off x="1696720" y="4106093"/>
            <a:ext cx="3180080" cy="175432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menambahkan gambar, dapat dilakukan dengan mengunggah gambar dari computer (online) atau mencari gambar dari internet (offline).  Klik </a:t>
            </a:r>
            <a:r>
              <a:rPr b="1" lang="en-US" sz="1800">
                <a:solidFill>
                  <a:schemeClr val="dk1"/>
                </a:solidFill>
                <a:latin typeface="Cambria"/>
                <a:ea typeface="Cambria"/>
                <a:cs typeface="Cambria"/>
                <a:sym typeface="Cambria"/>
              </a:rPr>
              <a:t>Insert</a:t>
            </a:r>
            <a:r>
              <a:rPr lang="en-US" sz="1800">
                <a:solidFill>
                  <a:schemeClr val="dk1"/>
                </a:solidFill>
                <a:latin typeface="Cambria"/>
                <a:ea typeface="Cambria"/>
                <a:cs typeface="Cambria"/>
                <a:sym typeface="Cambria"/>
              </a:rPr>
              <a:t> - </a:t>
            </a:r>
            <a:r>
              <a:rPr b="1" lang="en-US" sz="1800">
                <a:solidFill>
                  <a:schemeClr val="dk1"/>
                </a:solidFill>
                <a:latin typeface="Cambria"/>
                <a:ea typeface="Cambria"/>
                <a:cs typeface="Cambria"/>
                <a:sym typeface="Cambria"/>
              </a:rPr>
              <a:t>Picture</a:t>
            </a:r>
            <a:endParaRPr b="1" sz="1800">
              <a:solidFill>
                <a:schemeClr val="dk1"/>
              </a:solidFill>
              <a:latin typeface="Cambria"/>
              <a:ea typeface="Cambria"/>
              <a:cs typeface="Cambria"/>
              <a:sym typeface="Cambria"/>
            </a:endParaRPr>
          </a:p>
        </p:txBody>
      </p:sp>
      <p:pic>
        <p:nvPicPr>
          <p:cNvPr id="331" name="Google Shape;331;p11"/>
          <p:cNvPicPr preferRelativeResize="0"/>
          <p:nvPr/>
        </p:nvPicPr>
        <p:blipFill rotWithShape="1">
          <a:blip r:embed="rId5">
            <a:alphaModFix/>
          </a:blip>
          <a:srcRect b="0" l="0" r="0" t="0"/>
          <a:stretch/>
        </p:blipFill>
        <p:spPr>
          <a:xfrm>
            <a:off x="5103993" y="4150576"/>
            <a:ext cx="3357722" cy="20823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35" name="Shape 335"/>
        <p:cNvGrpSpPr/>
        <p:nvPr/>
      </p:nvGrpSpPr>
      <p:grpSpPr>
        <a:xfrm>
          <a:off x="0" y="0"/>
          <a:ext cx="0" cy="0"/>
          <a:chOff x="0" y="0"/>
          <a:chExt cx="0" cy="0"/>
        </a:xfrm>
      </p:grpSpPr>
      <p:pic>
        <p:nvPicPr>
          <p:cNvPr id="336" name="Google Shape;336;p1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337" name="Google Shape;337;p12"/>
          <p:cNvCxnSpPr>
            <a:endCxn id="338" idx="0"/>
          </p:cNvCxnSpPr>
          <p:nvPr/>
        </p:nvCxnSpPr>
        <p:spPr>
          <a:xfrm>
            <a:off x="1476010" y="843188"/>
            <a:ext cx="0" cy="2967000"/>
          </a:xfrm>
          <a:prstGeom prst="straightConnector1">
            <a:avLst/>
          </a:prstGeom>
          <a:noFill/>
          <a:ln cap="flat" cmpd="sng" w="28575">
            <a:solidFill>
              <a:srgbClr val="2E75B5"/>
            </a:solidFill>
            <a:prstDash val="solid"/>
            <a:miter lim="800000"/>
            <a:headEnd len="sm" w="sm" type="none"/>
            <a:tailEnd len="sm" w="sm" type="none"/>
          </a:ln>
        </p:spPr>
      </p:cxnSp>
      <p:sp>
        <p:nvSpPr>
          <p:cNvPr id="339" name="Google Shape;339;p12"/>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40" name="Google Shape;340;p12"/>
          <p:cNvSpPr txBox="1"/>
          <p:nvPr/>
        </p:nvSpPr>
        <p:spPr>
          <a:xfrm>
            <a:off x="1659682" y="1064346"/>
            <a:ext cx="4755732"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Cambria"/>
              <a:buNone/>
            </a:pPr>
            <a:r>
              <a:rPr b="0" i="0" lang="en-US" sz="1800" u="none" cap="none" strike="noStrike">
                <a:solidFill>
                  <a:srgbClr val="000000"/>
                </a:solidFill>
                <a:latin typeface="Cambria"/>
                <a:ea typeface="Cambria"/>
                <a:cs typeface="Cambria"/>
                <a:sym typeface="Cambria"/>
              </a:rPr>
              <a:t>Untuk gambar online, klik </a:t>
            </a:r>
            <a:r>
              <a:rPr b="1" i="0" lang="en-US" sz="1800" u="none" cap="none" strike="noStrike">
                <a:solidFill>
                  <a:srgbClr val="000000"/>
                </a:solidFill>
                <a:latin typeface="Cambria"/>
                <a:ea typeface="Cambria"/>
                <a:cs typeface="Cambria"/>
                <a:sym typeface="Cambria"/>
              </a:rPr>
              <a:t>Insert – Online Picture</a:t>
            </a:r>
            <a:r>
              <a:rPr lang="en-US" sz="1800">
                <a:solidFill>
                  <a:srgbClr val="000000"/>
                </a:solidFill>
                <a:latin typeface="Cambria"/>
                <a:ea typeface="Cambria"/>
                <a:cs typeface="Cambria"/>
                <a:sym typeface="Cambria"/>
              </a:rPr>
              <a:t>, lalu cari nama file yang dicari, cth: SDRAM</a:t>
            </a:r>
            <a:endParaRPr b="0" i="0" sz="1800" u="none" cap="none" strike="noStrike">
              <a:solidFill>
                <a:srgbClr val="000000"/>
              </a:solidFill>
              <a:latin typeface="Cambria"/>
              <a:ea typeface="Cambria"/>
              <a:cs typeface="Cambria"/>
              <a:sym typeface="Cambria"/>
            </a:endParaRPr>
          </a:p>
        </p:txBody>
      </p:sp>
      <p:sp>
        <p:nvSpPr>
          <p:cNvPr id="338" name="Google Shape;338;p12"/>
          <p:cNvSpPr/>
          <p:nvPr/>
        </p:nvSpPr>
        <p:spPr>
          <a:xfrm>
            <a:off x="1380931" y="381018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341" name="Google Shape;341;p12"/>
          <p:cNvPicPr preferRelativeResize="0"/>
          <p:nvPr/>
        </p:nvPicPr>
        <p:blipFill rotWithShape="1">
          <a:blip r:embed="rId4">
            <a:alphaModFix/>
          </a:blip>
          <a:srcRect b="0" l="0" r="0" t="0"/>
          <a:stretch/>
        </p:blipFill>
        <p:spPr>
          <a:xfrm>
            <a:off x="7010400" y="1049602"/>
            <a:ext cx="3708400" cy="2411839"/>
          </a:xfrm>
          <a:prstGeom prst="rect">
            <a:avLst/>
          </a:prstGeom>
          <a:noFill/>
          <a:ln>
            <a:noFill/>
          </a:ln>
        </p:spPr>
      </p:pic>
      <p:sp>
        <p:nvSpPr>
          <p:cNvPr id="342" name="Google Shape;342;p12"/>
          <p:cNvSpPr txBox="1"/>
          <p:nvPr/>
        </p:nvSpPr>
        <p:spPr>
          <a:xfrm>
            <a:off x="1659682" y="3683027"/>
            <a:ext cx="4755732"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Cambria"/>
              <a:buNone/>
            </a:pPr>
            <a:r>
              <a:rPr b="0" i="0" lang="en-US" sz="1800" u="none" cap="none" strike="noStrike">
                <a:solidFill>
                  <a:srgbClr val="000000"/>
                </a:solidFill>
                <a:latin typeface="Cambria"/>
                <a:ea typeface="Cambria"/>
                <a:cs typeface="Cambria"/>
                <a:sym typeface="Cambria"/>
              </a:rPr>
              <a:t>Pilih satu file kemudian klik </a:t>
            </a:r>
            <a:r>
              <a:rPr b="1" i="0" lang="en-US" sz="1800" u="none" cap="none" strike="noStrike">
                <a:solidFill>
                  <a:srgbClr val="000000"/>
                </a:solidFill>
                <a:latin typeface="Cambria"/>
                <a:ea typeface="Cambria"/>
                <a:cs typeface="Cambria"/>
                <a:sym typeface="Cambria"/>
              </a:rPr>
              <a:t>Insert</a:t>
            </a:r>
            <a:r>
              <a:rPr b="0" i="0" lang="en-US" sz="1800" u="none" cap="none" strike="noStrike">
                <a:solidFill>
                  <a:srgbClr val="000000"/>
                </a:solidFill>
                <a:latin typeface="Cambria"/>
                <a:ea typeface="Cambria"/>
                <a:cs typeface="Cambria"/>
                <a:sym typeface="Cambria"/>
              </a:rPr>
              <a:t>. Berikan penjelas gambar</a:t>
            </a:r>
            <a:r>
              <a:rPr b="0" i="0" lang="en-US" sz="1800" u="none" cap="none" strike="noStrike">
                <a:solidFill>
                  <a:srgbClr val="000000"/>
                </a:solidFill>
                <a:latin typeface="Cambria"/>
                <a:ea typeface="Cambria"/>
                <a:cs typeface="Cambria"/>
                <a:sym typeface="Cambria"/>
              </a:rPr>
              <a:t> pada bagian bawahnya dengan pengaturan rata tengah.</a:t>
            </a:r>
            <a:endParaRPr b="0" i="0" sz="1800" u="none" cap="none" strike="noStrike">
              <a:solidFill>
                <a:srgbClr val="000000"/>
              </a:solidFill>
              <a:latin typeface="Cambria"/>
              <a:ea typeface="Cambria"/>
              <a:cs typeface="Cambria"/>
              <a:sym typeface="Cambria"/>
            </a:endParaRPr>
          </a:p>
        </p:txBody>
      </p:sp>
      <p:pic>
        <p:nvPicPr>
          <p:cNvPr id="343" name="Google Shape;343;p12"/>
          <p:cNvPicPr preferRelativeResize="0"/>
          <p:nvPr/>
        </p:nvPicPr>
        <p:blipFill rotWithShape="1">
          <a:blip r:embed="rId5">
            <a:alphaModFix/>
          </a:blip>
          <a:srcRect b="0" l="0" r="0" t="0"/>
          <a:stretch/>
        </p:blipFill>
        <p:spPr>
          <a:xfrm>
            <a:off x="7010400" y="3826631"/>
            <a:ext cx="4084320" cy="23904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13"/>
          <p:cNvSpPr/>
          <p:nvPr/>
        </p:nvSpPr>
        <p:spPr>
          <a:xfrm>
            <a:off x="0" y="2201715"/>
            <a:ext cx="12192000" cy="20508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mbria"/>
              <a:ea typeface="Cambria"/>
              <a:cs typeface="Cambria"/>
              <a:sym typeface="Cambria"/>
            </a:endParaRPr>
          </a:p>
        </p:txBody>
      </p:sp>
      <p:pic>
        <p:nvPicPr>
          <p:cNvPr id="350" name="Google Shape;350;p1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351" name="Google Shape;351;p13"/>
          <p:cNvGrpSpPr/>
          <p:nvPr/>
        </p:nvGrpSpPr>
        <p:grpSpPr>
          <a:xfrm>
            <a:off x="907774" y="747337"/>
            <a:ext cx="10376452" cy="4959626"/>
            <a:chOff x="900157" y="747337"/>
            <a:chExt cx="10376452" cy="4959626"/>
          </a:xfrm>
        </p:grpSpPr>
        <p:sp>
          <p:nvSpPr>
            <p:cNvPr id="352" name="Google Shape;352;p13"/>
            <p:cNvSpPr/>
            <p:nvPr/>
          </p:nvSpPr>
          <p:spPr>
            <a:xfrm>
              <a:off x="900157" y="747337"/>
              <a:ext cx="10376452" cy="4959626"/>
            </a:xfrm>
            <a:prstGeom prst="rect">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353" name="Google Shape;353;p13"/>
            <p:cNvGrpSpPr/>
            <p:nvPr/>
          </p:nvGrpSpPr>
          <p:grpSpPr>
            <a:xfrm>
              <a:off x="1225825" y="1065175"/>
              <a:ext cx="9740349" cy="4323950"/>
              <a:chOff x="1218207" y="1207174"/>
              <a:chExt cx="9740349" cy="4323950"/>
            </a:xfrm>
          </p:grpSpPr>
          <p:sp>
            <p:nvSpPr>
              <p:cNvPr id="354" name="Google Shape;354;p13"/>
              <p:cNvSpPr/>
              <p:nvPr/>
            </p:nvSpPr>
            <p:spPr>
              <a:xfrm>
                <a:off x="1218209" y="1207603"/>
                <a:ext cx="9740347" cy="4323521"/>
              </a:xfrm>
              <a:prstGeom prst="rect">
                <a:avLst/>
              </a:pr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5" name="Google Shape;355;p13"/>
              <p:cNvSpPr/>
              <p:nvPr/>
            </p:nvSpPr>
            <p:spPr>
              <a:xfrm rot="10800000">
                <a:off x="1218207" y="1207174"/>
                <a:ext cx="9740348" cy="4323950"/>
              </a:xfrm>
              <a:custGeom>
                <a:rect b="b" l="l" r="r" t="t"/>
                <a:pathLst>
                  <a:path extrusionOk="0" h="4174435" w="9521687">
                    <a:moveTo>
                      <a:pt x="0" y="4174435"/>
                    </a:moveTo>
                    <a:lnTo>
                      <a:pt x="9521687" y="0"/>
                    </a:lnTo>
                    <a:lnTo>
                      <a:pt x="9521687" y="4174435"/>
                    </a:lnTo>
                    <a:lnTo>
                      <a:pt x="0" y="4174435"/>
                    </a:lnTo>
                    <a:close/>
                  </a:path>
                </a:pathLst>
              </a:cu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grpSp>
      <p:sp>
        <p:nvSpPr>
          <p:cNvPr id="356" name="Google Shape;356;p13"/>
          <p:cNvSpPr/>
          <p:nvPr/>
        </p:nvSpPr>
        <p:spPr>
          <a:xfrm>
            <a:off x="512855" y="5894478"/>
            <a:ext cx="11181522" cy="149087"/>
          </a:xfrm>
          <a:prstGeom prst="roundRect">
            <a:avLst>
              <a:gd fmla="val 16667" name="adj"/>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7" name="Google Shape;357;p13"/>
          <p:cNvSpPr txBox="1"/>
          <p:nvPr>
            <p:ph type="title"/>
          </p:nvPr>
        </p:nvSpPr>
        <p:spPr>
          <a:xfrm>
            <a:off x="2149013" y="1889320"/>
            <a:ext cx="7909205" cy="267566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b="1" lang="en-US" sz="5400">
                <a:solidFill>
                  <a:schemeClr val="lt1"/>
                </a:solidFill>
              </a:rPr>
              <a:t>Silahkan kerjakan Aktivitas Mandiri 1</a:t>
            </a:r>
            <a:endParaRPr b="1" sz="540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1" name="Shape 361"/>
        <p:cNvGrpSpPr/>
        <p:nvPr/>
      </p:nvGrpSpPr>
      <p:grpSpPr>
        <a:xfrm>
          <a:off x="0" y="0"/>
          <a:ext cx="0" cy="0"/>
          <a:chOff x="0" y="0"/>
          <a:chExt cx="0" cy="0"/>
        </a:xfrm>
      </p:grpSpPr>
      <p:pic>
        <p:nvPicPr>
          <p:cNvPr id="362" name="Google Shape;362;p1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363" name="Google Shape;363;p14"/>
          <p:cNvSpPr/>
          <p:nvPr/>
        </p:nvSpPr>
        <p:spPr>
          <a:xfrm rot="5400000">
            <a:off x="505373" y="546873"/>
            <a:ext cx="4670066" cy="3576320"/>
          </a:xfrm>
          <a:prstGeom prst="homePlate">
            <a:avLst>
              <a:gd fmla="val 50000" name="adj"/>
            </a:avLst>
          </a:prstGeom>
          <a:solidFill>
            <a:srgbClr val="BDD7E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4" name="Google Shape;364;p14"/>
          <p:cNvSpPr/>
          <p:nvPr/>
        </p:nvSpPr>
        <p:spPr>
          <a:xfrm>
            <a:off x="2458621" y="518475"/>
            <a:ext cx="763572" cy="763572"/>
          </a:xfrm>
          <a:prstGeom prst="ellipse">
            <a:avLst/>
          </a:prstGeom>
          <a:solidFill>
            <a:srgbClr val="DDEAF6"/>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Cambria"/>
              <a:buNone/>
            </a:pPr>
            <a:r>
              <a:rPr b="1" lang="en-US" sz="4400">
                <a:solidFill>
                  <a:srgbClr val="000000"/>
                </a:solidFill>
                <a:latin typeface="Cambria"/>
                <a:ea typeface="Cambria"/>
                <a:cs typeface="Cambria"/>
                <a:sym typeface="Cambria"/>
              </a:rPr>
              <a:t>B</a:t>
            </a:r>
            <a:endParaRPr b="1" i="0" sz="4400" u="none" cap="none" strike="noStrike">
              <a:solidFill>
                <a:srgbClr val="000000"/>
              </a:solidFill>
              <a:latin typeface="Cambria"/>
              <a:ea typeface="Cambria"/>
              <a:cs typeface="Cambria"/>
              <a:sym typeface="Cambria"/>
            </a:endParaRPr>
          </a:p>
        </p:txBody>
      </p:sp>
      <p:sp>
        <p:nvSpPr>
          <p:cNvPr id="365" name="Google Shape;365;p14"/>
          <p:cNvSpPr txBox="1"/>
          <p:nvPr/>
        </p:nvSpPr>
        <p:spPr>
          <a:xfrm>
            <a:off x="953061" y="1506028"/>
            <a:ext cx="3774691" cy="1754326"/>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Cambria"/>
              <a:buNone/>
            </a:pPr>
            <a:r>
              <a:rPr b="1" i="0" lang="en-US" sz="3600" u="none" cap="none" strike="noStrike">
                <a:solidFill>
                  <a:srgbClr val="000000"/>
                </a:solidFill>
                <a:latin typeface="Cambria"/>
                <a:ea typeface="Cambria"/>
                <a:cs typeface="Cambria"/>
                <a:sym typeface="Cambria"/>
              </a:rPr>
              <a:t>Terampil Microsoft Excel 365</a:t>
            </a:r>
            <a:endParaRPr b="1" i="0" sz="3600" u="none" cap="none" strike="noStrike">
              <a:solidFill>
                <a:srgbClr val="000000"/>
              </a:solidFill>
              <a:latin typeface="Cambria"/>
              <a:ea typeface="Cambria"/>
              <a:cs typeface="Cambria"/>
              <a:sym typeface="Cambri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9" name="Shape 369"/>
        <p:cNvGrpSpPr/>
        <p:nvPr/>
      </p:nvGrpSpPr>
      <p:grpSpPr>
        <a:xfrm>
          <a:off x="0" y="0"/>
          <a:ext cx="0" cy="0"/>
          <a:chOff x="0" y="0"/>
          <a:chExt cx="0" cy="0"/>
        </a:xfrm>
      </p:grpSpPr>
      <p:pic>
        <p:nvPicPr>
          <p:cNvPr id="370" name="Google Shape;370;p1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371" name="Google Shape;371;p15"/>
          <p:cNvGrpSpPr/>
          <p:nvPr/>
        </p:nvGrpSpPr>
        <p:grpSpPr>
          <a:xfrm>
            <a:off x="838203" y="317167"/>
            <a:ext cx="5577211" cy="1261974"/>
            <a:chOff x="4411970" y="4340222"/>
            <a:chExt cx="1072202" cy="242681"/>
          </a:xfrm>
        </p:grpSpPr>
        <p:sp>
          <p:nvSpPr>
            <p:cNvPr id="372" name="Google Shape;372;p15"/>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373" name="Google Shape;373;p15"/>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1</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374" name="Google Shape;374;p15"/>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375" name="Google Shape;375;p15"/>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Mengatur Dimensi Baris dan Kolom</a:t>
            </a:r>
            <a:r>
              <a:rPr b="0" i="0" lang="en-US" sz="2400" u="none" cap="none" strike="noStrike">
                <a:solidFill>
                  <a:srgbClr val="000000"/>
                </a:solidFill>
                <a:latin typeface="Cambria"/>
                <a:ea typeface="Cambria"/>
                <a:cs typeface="Cambria"/>
                <a:sym typeface="Cambria"/>
              </a:rPr>
              <a:t> Excel</a:t>
            </a:r>
            <a:endParaRPr b="0" i="0" sz="2400" u="none" cap="none" strike="noStrike">
              <a:solidFill>
                <a:srgbClr val="000000"/>
              </a:solidFill>
              <a:latin typeface="Cambria"/>
              <a:ea typeface="Cambria"/>
              <a:cs typeface="Cambria"/>
              <a:sym typeface="Cambria"/>
            </a:endParaRPr>
          </a:p>
        </p:txBody>
      </p:sp>
      <p:pic>
        <p:nvPicPr>
          <p:cNvPr id="376" name="Google Shape;376;p15"/>
          <p:cNvPicPr preferRelativeResize="0"/>
          <p:nvPr/>
        </p:nvPicPr>
        <p:blipFill rotWithShape="1">
          <a:blip r:embed="rId4">
            <a:alphaModFix/>
          </a:blip>
          <a:srcRect b="0" l="0" r="0" t="0"/>
          <a:stretch/>
        </p:blipFill>
        <p:spPr>
          <a:xfrm>
            <a:off x="1334770" y="2158161"/>
            <a:ext cx="9507225" cy="1856982"/>
          </a:xfrm>
          <a:prstGeom prst="rect">
            <a:avLst/>
          </a:prstGeom>
          <a:noFill/>
          <a:ln>
            <a:noFill/>
          </a:ln>
        </p:spPr>
      </p:pic>
      <p:cxnSp>
        <p:nvCxnSpPr>
          <p:cNvPr id="377" name="Google Shape;377;p15"/>
          <p:cNvCxnSpPr>
            <a:stCxn id="378" idx="4"/>
          </p:cNvCxnSpPr>
          <p:nvPr/>
        </p:nvCxnSpPr>
        <p:spPr>
          <a:xfrm flipH="1">
            <a:off x="1469561" y="4439456"/>
            <a:ext cx="11400" cy="1263900"/>
          </a:xfrm>
          <a:prstGeom prst="straightConnector1">
            <a:avLst/>
          </a:prstGeom>
          <a:noFill/>
          <a:ln cap="flat" cmpd="sng" w="28575">
            <a:solidFill>
              <a:srgbClr val="2E75B5"/>
            </a:solidFill>
            <a:prstDash val="solid"/>
            <a:miter lim="800000"/>
            <a:headEnd len="sm" w="sm" type="none"/>
            <a:tailEnd len="sm" w="sm" type="none"/>
          </a:ln>
        </p:spPr>
      </p:cxnSp>
      <p:sp>
        <p:nvSpPr>
          <p:cNvPr id="378" name="Google Shape;378;p15"/>
          <p:cNvSpPr/>
          <p:nvPr/>
        </p:nvSpPr>
        <p:spPr>
          <a:xfrm>
            <a:off x="1385882" y="424929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9" name="Google Shape;379;p15"/>
          <p:cNvSpPr txBox="1"/>
          <p:nvPr/>
        </p:nvSpPr>
        <p:spPr>
          <a:xfrm>
            <a:off x="1671117" y="4159711"/>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Masukan data tersebut ke dalam lembar kerja excel</a:t>
            </a:r>
            <a:endParaRPr/>
          </a:p>
        </p:txBody>
      </p:sp>
      <p:sp>
        <p:nvSpPr>
          <p:cNvPr id="380" name="Google Shape;380;p15"/>
          <p:cNvSpPr/>
          <p:nvPr/>
        </p:nvSpPr>
        <p:spPr>
          <a:xfrm>
            <a:off x="1385882" y="488118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1" name="Google Shape;381;p15"/>
          <p:cNvSpPr txBox="1"/>
          <p:nvPr/>
        </p:nvSpPr>
        <p:spPr>
          <a:xfrm>
            <a:off x="1671117" y="4791592"/>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Atur lebar kolom, lebar kolom yang masih standar membuat beberapa item tidak dapat ditampilkan dengan baik.</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5" name="Shape 385"/>
        <p:cNvGrpSpPr/>
        <p:nvPr/>
      </p:nvGrpSpPr>
      <p:grpSpPr>
        <a:xfrm>
          <a:off x="0" y="0"/>
          <a:ext cx="0" cy="0"/>
          <a:chOff x="0" y="0"/>
          <a:chExt cx="0" cy="0"/>
        </a:xfrm>
      </p:grpSpPr>
      <p:pic>
        <p:nvPicPr>
          <p:cNvPr id="386" name="Google Shape;386;p1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387" name="Google Shape;387;p16"/>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388" name="Google Shape;388;p16"/>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9" name="Google Shape;389;p16"/>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Cara pertama, tempatkan kursor di garis batas kolom hingga menjadi tanda dua panah, lalu geser lebar kolom sesuai ukuran.</a:t>
            </a:r>
            <a:endParaRPr/>
          </a:p>
        </p:txBody>
      </p:sp>
      <p:sp>
        <p:nvSpPr>
          <p:cNvPr id="390" name="Google Shape;390;p16"/>
          <p:cNvSpPr/>
          <p:nvPr/>
        </p:nvSpPr>
        <p:spPr>
          <a:xfrm>
            <a:off x="1380932" y="5355762"/>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1" name="Google Shape;391;p16"/>
          <p:cNvSpPr txBox="1"/>
          <p:nvPr/>
        </p:nvSpPr>
        <p:spPr>
          <a:xfrm>
            <a:off x="1659681" y="5125018"/>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Cara kedua, klik kanan kolom yang ingin diubah, setelah itu pilih </a:t>
            </a:r>
            <a:r>
              <a:rPr b="1" lang="en-US" sz="1800">
                <a:solidFill>
                  <a:schemeClr val="dk1"/>
                </a:solidFill>
                <a:latin typeface="Cambria"/>
                <a:ea typeface="Cambria"/>
                <a:cs typeface="Cambria"/>
                <a:sym typeface="Cambria"/>
              </a:rPr>
              <a:t>Column Width </a:t>
            </a:r>
            <a:r>
              <a:rPr lang="en-US" sz="1800">
                <a:solidFill>
                  <a:schemeClr val="dk1"/>
                </a:solidFill>
                <a:latin typeface="Cambria"/>
                <a:ea typeface="Cambria"/>
                <a:cs typeface="Cambria"/>
                <a:sym typeface="Cambria"/>
              </a:rPr>
              <a:t>dan atur lebar kolom.</a:t>
            </a:r>
            <a:endParaRPr/>
          </a:p>
        </p:txBody>
      </p:sp>
      <p:sp>
        <p:nvSpPr>
          <p:cNvPr id="392" name="Google Shape;392;p16"/>
          <p:cNvSpPr txBox="1"/>
          <p:nvPr/>
        </p:nvSpPr>
        <p:spPr>
          <a:xfrm>
            <a:off x="1998482" y="1806198"/>
            <a:ext cx="1131217" cy="369332"/>
          </a:xfrm>
          <a:prstGeom prst="rect">
            <a:avLst/>
          </a:prstGeom>
          <a:noFill/>
          <a:ln cap="flat" cmpd="sng" w="28575">
            <a:solidFill>
              <a:srgbClr val="C55A1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Cara 1:</a:t>
            </a:r>
            <a:endParaRPr sz="1800">
              <a:solidFill>
                <a:schemeClr val="dk1"/>
              </a:solidFill>
              <a:latin typeface="Calibri"/>
              <a:ea typeface="Calibri"/>
              <a:cs typeface="Calibri"/>
              <a:sym typeface="Calibri"/>
            </a:endParaRPr>
          </a:p>
        </p:txBody>
      </p:sp>
      <p:sp>
        <p:nvSpPr>
          <p:cNvPr id="393" name="Google Shape;393;p16"/>
          <p:cNvSpPr txBox="1"/>
          <p:nvPr/>
        </p:nvSpPr>
        <p:spPr>
          <a:xfrm>
            <a:off x="6667067" y="1806198"/>
            <a:ext cx="1131217" cy="369332"/>
          </a:xfrm>
          <a:prstGeom prst="rect">
            <a:avLst/>
          </a:prstGeom>
          <a:noFill/>
          <a:ln cap="flat" cmpd="sng" w="28575">
            <a:solidFill>
              <a:srgbClr val="C55A1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Cara 2:</a:t>
            </a:r>
            <a:endParaRPr sz="1800">
              <a:solidFill>
                <a:schemeClr val="dk1"/>
              </a:solidFill>
              <a:latin typeface="Calibri"/>
              <a:ea typeface="Calibri"/>
              <a:cs typeface="Calibri"/>
              <a:sym typeface="Calibri"/>
            </a:endParaRPr>
          </a:p>
        </p:txBody>
      </p:sp>
      <p:pic>
        <p:nvPicPr>
          <p:cNvPr id="394" name="Google Shape;394;p16"/>
          <p:cNvPicPr preferRelativeResize="0"/>
          <p:nvPr/>
        </p:nvPicPr>
        <p:blipFill rotWithShape="1">
          <a:blip r:embed="rId4">
            <a:alphaModFix/>
          </a:blip>
          <a:srcRect b="0" l="0" r="0" t="0"/>
          <a:stretch/>
        </p:blipFill>
        <p:spPr>
          <a:xfrm>
            <a:off x="2804714" y="1792346"/>
            <a:ext cx="2533650" cy="3114675"/>
          </a:xfrm>
          <a:prstGeom prst="rect">
            <a:avLst/>
          </a:prstGeom>
          <a:noFill/>
          <a:ln>
            <a:noFill/>
          </a:ln>
        </p:spPr>
      </p:pic>
      <p:pic>
        <p:nvPicPr>
          <p:cNvPr id="395" name="Google Shape;395;p16"/>
          <p:cNvPicPr preferRelativeResize="0"/>
          <p:nvPr/>
        </p:nvPicPr>
        <p:blipFill rotWithShape="1">
          <a:blip r:embed="rId5">
            <a:alphaModFix/>
          </a:blip>
          <a:srcRect b="0" l="0" r="0" t="0"/>
          <a:stretch/>
        </p:blipFill>
        <p:spPr>
          <a:xfrm>
            <a:off x="7532016" y="1787549"/>
            <a:ext cx="2413263" cy="304281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9" name="Shape 399"/>
        <p:cNvGrpSpPr/>
        <p:nvPr/>
      </p:nvGrpSpPr>
      <p:grpSpPr>
        <a:xfrm>
          <a:off x="0" y="0"/>
          <a:ext cx="0" cy="0"/>
          <a:chOff x="0" y="0"/>
          <a:chExt cx="0" cy="0"/>
        </a:xfrm>
      </p:grpSpPr>
      <p:pic>
        <p:nvPicPr>
          <p:cNvPr id="400" name="Google Shape;400;p1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401" name="Google Shape;401;p17"/>
          <p:cNvCxnSpPr/>
          <p:nvPr/>
        </p:nvCxnSpPr>
        <p:spPr>
          <a:xfrm>
            <a:off x="1476010" y="843280"/>
            <a:ext cx="0" cy="5090720"/>
          </a:xfrm>
          <a:prstGeom prst="straightConnector1">
            <a:avLst/>
          </a:prstGeom>
          <a:noFill/>
          <a:ln cap="flat" cmpd="sng" w="28575">
            <a:solidFill>
              <a:srgbClr val="2E75B5"/>
            </a:solidFill>
            <a:prstDash val="solid"/>
            <a:miter lim="800000"/>
            <a:headEnd len="sm" w="sm" type="none"/>
            <a:tailEnd len="sm" w="sm" type="none"/>
          </a:ln>
        </p:spPr>
      </p:cxnSp>
      <p:sp>
        <p:nvSpPr>
          <p:cNvPr id="402" name="Google Shape;402;p17"/>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03" name="Google Shape;403;p17"/>
          <p:cNvSpPr txBox="1"/>
          <p:nvPr/>
        </p:nvSpPr>
        <p:spPr>
          <a:xfrm>
            <a:off x="1659681" y="1059997"/>
            <a:ext cx="4637424" cy="147732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mengatur beberapa kolom dengan lebar yang sama, lakukan block beberapa kolom yg ingin diatur kemudian atur lebar kolom yang diinginkan. Hal ini juga berlaku untuk mengatur tinggi baris juga.</a:t>
            </a:r>
            <a:endParaRPr/>
          </a:p>
        </p:txBody>
      </p:sp>
      <p:sp>
        <p:nvSpPr>
          <p:cNvPr id="404" name="Google Shape;404;p17"/>
          <p:cNvSpPr/>
          <p:nvPr/>
        </p:nvSpPr>
        <p:spPr>
          <a:xfrm>
            <a:off x="1380932" y="2784783"/>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05" name="Google Shape;405;p17"/>
          <p:cNvSpPr txBox="1"/>
          <p:nvPr/>
        </p:nvSpPr>
        <p:spPr>
          <a:xfrm>
            <a:off x="1659681" y="2648310"/>
            <a:ext cx="4637424"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800">
                <a:solidFill>
                  <a:schemeClr val="dk1"/>
                </a:solidFill>
                <a:latin typeface="Cambria"/>
                <a:ea typeface="Cambria"/>
                <a:cs typeface="Cambria"/>
                <a:sym typeface="Cambria"/>
              </a:rPr>
              <a:t>AutoFit Column Width </a:t>
            </a:r>
            <a:r>
              <a:rPr lang="en-US" sz="1800">
                <a:solidFill>
                  <a:schemeClr val="dk1"/>
                </a:solidFill>
                <a:latin typeface="Cambria"/>
                <a:ea typeface="Cambria"/>
                <a:cs typeface="Cambria"/>
                <a:sym typeface="Cambria"/>
              </a:rPr>
              <a:t>digunakan untuk menyesuaikan lebar secara otomatis dengan konten yang ada di dalam cell.</a:t>
            </a:r>
            <a:endParaRPr/>
          </a:p>
        </p:txBody>
      </p:sp>
      <p:sp>
        <p:nvSpPr>
          <p:cNvPr id="406" name="Google Shape;406;p17"/>
          <p:cNvSpPr/>
          <p:nvPr/>
        </p:nvSpPr>
        <p:spPr>
          <a:xfrm>
            <a:off x="1380932" y="381991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07" name="Google Shape;407;p17"/>
          <p:cNvSpPr txBox="1"/>
          <p:nvPr/>
        </p:nvSpPr>
        <p:spPr>
          <a:xfrm>
            <a:off x="1659681" y="3721152"/>
            <a:ext cx="4637424"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Klik dan </a:t>
            </a:r>
            <a:r>
              <a:rPr i="1" lang="en-US" sz="1800">
                <a:solidFill>
                  <a:schemeClr val="dk1"/>
                </a:solidFill>
                <a:latin typeface="Cambria"/>
                <a:ea typeface="Cambria"/>
                <a:cs typeface="Cambria"/>
                <a:sym typeface="Cambria"/>
              </a:rPr>
              <a:t>drag</a:t>
            </a:r>
            <a:r>
              <a:rPr lang="en-US" sz="1800">
                <a:solidFill>
                  <a:schemeClr val="dk1"/>
                </a:solidFill>
                <a:latin typeface="Cambria"/>
                <a:ea typeface="Cambria"/>
                <a:cs typeface="Cambria"/>
                <a:sym typeface="Cambria"/>
              </a:rPr>
              <a:t> semua kolom yang akan diatur dengan </a:t>
            </a:r>
            <a:r>
              <a:rPr b="1" lang="en-US" sz="1800">
                <a:solidFill>
                  <a:schemeClr val="dk1"/>
                </a:solidFill>
                <a:latin typeface="Cambria"/>
                <a:ea typeface="Cambria"/>
                <a:cs typeface="Cambria"/>
                <a:sym typeface="Cambria"/>
              </a:rPr>
              <a:t>AutoFit Column Width.</a:t>
            </a:r>
            <a:endParaRPr sz="1800">
              <a:solidFill>
                <a:schemeClr val="dk1"/>
              </a:solidFill>
              <a:latin typeface="Cambria"/>
              <a:ea typeface="Cambria"/>
              <a:cs typeface="Cambria"/>
              <a:sym typeface="Cambria"/>
            </a:endParaRPr>
          </a:p>
        </p:txBody>
      </p:sp>
      <p:sp>
        <p:nvSpPr>
          <p:cNvPr id="408" name="Google Shape;408;p17"/>
          <p:cNvSpPr/>
          <p:nvPr/>
        </p:nvSpPr>
        <p:spPr>
          <a:xfrm>
            <a:off x="1380932" y="463401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09" name="Google Shape;409;p17"/>
          <p:cNvSpPr txBox="1"/>
          <p:nvPr/>
        </p:nvSpPr>
        <p:spPr>
          <a:xfrm>
            <a:off x="1635399" y="4532496"/>
            <a:ext cx="4661706"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Pilih </a:t>
            </a:r>
            <a:r>
              <a:rPr i="1" lang="en-US" sz="1800">
                <a:solidFill>
                  <a:schemeClr val="dk1"/>
                </a:solidFill>
                <a:latin typeface="Cambria"/>
                <a:ea typeface="Cambria"/>
                <a:cs typeface="Cambria"/>
                <a:sym typeface="Cambria"/>
              </a:rPr>
              <a:t>tab</a:t>
            </a:r>
            <a:r>
              <a:rPr lang="en-US" sz="1800">
                <a:solidFill>
                  <a:schemeClr val="dk1"/>
                </a:solidFill>
                <a:latin typeface="Cambria"/>
                <a:ea typeface="Cambria"/>
                <a:cs typeface="Cambria"/>
                <a:sym typeface="Cambria"/>
              </a:rPr>
              <a:t> </a:t>
            </a:r>
            <a:r>
              <a:rPr b="1" lang="en-US" sz="1800">
                <a:solidFill>
                  <a:schemeClr val="dk1"/>
                </a:solidFill>
                <a:latin typeface="Cambria"/>
                <a:ea typeface="Cambria"/>
                <a:cs typeface="Cambria"/>
                <a:sym typeface="Cambria"/>
              </a:rPr>
              <a:t>Home</a:t>
            </a:r>
            <a:r>
              <a:rPr lang="en-US" sz="1800">
                <a:solidFill>
                  <a:schemeClr val="dk1"/>
                </a:solidFill>
                <a:latin typeface="Cambria"/>
                <a:ea typeface="Cambria"/>
                <a:cs typeface="Cambria"/>
                <a:sym typeface="Cambria"/>
              </a:rPr>
              <a:t> – grup </a:t>
            </a:r>
            <a:r>
              <a:rPr b="1" lang="en-US" sz="1800">
                <a:solidFill>
                  <a:schemeClr val="dk1"/>
                </a:solidFill>
                <a:latin typeface="Cambria"/>
                <a:ea typeface="Cambria"/>
                <a:cs typeface="Cambria"/>
                <a:sym typeface="Cambria"/>
              </a:rPr>
              <a:t>Format</a:t>
            </a:r>
            <a:r>
              <a:rPr lang="en-US" sz="1800">
                <a:solidFill>
                  <a:schemeClr val="dk1"/>
                </a:solidFill>
                <a:latin typeface="Cambria"/>
                <a:ea typeface="Cambria"/>
                <a:cs typeface="Cambria"/>
                <a:sym typeface="Cambria"/>
              </a:rPr>
              <a:t> – klik </a:t>
            </a:r>
            <a:r>
              <a:rPr b="1" lang="en-US" sz="1800">
                <a:solidFill>
                  <a:schemeClr val="dk1"/>
                </a:solidFill>
                <a:latin typeface="Cambria"/>
                <a:ea typeface="Cambria"/>
                <a:cs typeface="Cambria"/>
                <a:sym typeface="Cambria"/>
              </a:rPr>
              <a:t>AutoFit Column Width.</a:t>
            </a:r>
            <a:r>
              <a:rPr lang="en-US" sz="1800">
                <a:solidFill>
                  <a:schemeClr val="dk1"/>
                </a:solidFill>
                <a:latin typeface="Cambria"/>
                <a:ea typeface="Cambria"/>
                <a:cs typeface="Cambria"/>
                <a:sym typeface="Cambria"/>
              </a:rPr>
              <a:t> </a:t>
            </a:r>
            <a:endParaRPr/>
          </a:p>
        </p:txBody>
      </p:sp>
      <p:pic>
        <p:nvPicPr>
          <p:cNvPr id="410" name="Google Shape;410;p17"/>
          <p:cNvPicPr preferRelativeResize="0"/>
          <p:nvPr/>
        </p:nvPicPr>
        <p:blipFill rotWithShape="1">
          <a:blip r:embed="rId4">
            <a:alphaModFix/>
          </a:blip>
          <a:srcRect b="0" l="0" r="0" t="0"/>
          <a:stretch/>
        </p:blipFill>
        <p:spPr>
          <a:xfrm>
            <a:off x="7057204" y="1228154"/>
            <a:ext cx="3339147" cy="4437355"/>
          </a:xfrm>
          <a:prstGeom prst="rect">
            <a:avLst/>
          </a:prstGeom>
          <a:noFill/>
          <a:ln>
            <a:noFill/>
          </a:ln>
        </p:spPr>
      </p:pic>
      <p:sp>
        <p:nvSpPr>
          <p:cNvPr id="411" name="Google Shape;411;p17"/>
          <p:cNvSpPr txBox="1"/>
          <p:nvPr/>
        </p:nvSpPr>
        <p:spPr>
          <a:xfrm>
            <a:off x="7197899" y="5794738"/>
            <a:ext cx="3057756"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Cambria"/>
                <a:ea typeface="Cambria"/>
                <a:cs typeface="Cambria"/>
                <a:sym typeface="Cambria"/>
              </a:rPr>
              <a:t>(Mengatur </a:t>
            </a:r>
            <a:r>
              <a:rPr b="1" lang="en-US" sz="1400">
                <a:solidFill>
                  <a:schemeClr val="dk1"/>
                </a:solidFill>
                <a:latin typeface="Cambria"/>
                <a:ea typeface="Cambria"/>
                <a:cs typeface="Cambria"/>
                <a:sym typeface="Cambria"/>
              </a:rPr>
              <a:t>AutoFit Column Width)</a:t>
            </a:r>
            <a:endParaRPr sz="1400">
              <a:solidFill>
                <a:schemeClr val="dk1"/>
              </a:solidFill>
              <a:latin typeface="Cambria"/>
              <a:ea typeface="Cambria"/>
              <a:cs typeface="Cambria"/>
              <a:sym typeface="Cambri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5" name="Shape 415"/>
        <p:cNvGrpSpPr/>
        <p:nvPr/>
      </p:nvGrpSpPr>
      <p:grpSpPr>
        <a:xfrm>
          <a:off x="0" y="0"/>
          <a:ext cx="0" cy="0"/>
          <a:chOff x="0" y="0"/>
          <a:chExt cx="0" cy="0"/>
        </a:xfrm>
      </p:grpSpPr>
      <p:pic>
        <p:nvPicPr>
          <p:cNvPr id="416" name="Google Shape;416;p1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417" name="Google Shape;417;p18"/>
          <p:cNvPicPr preferRelativeResize="0"/>
          <p:nvPr/>
        </p:nvPicPr>
        <p:blipFill rotWithShape="1">
          <a:blip r:embed="rId4">
            <a:alphaModFix/>
          </a:blip>
          <a:srcRect b="0" l="0" r="0" t="0"/>
          <a:stretch/>
        </p:blipFill>
        <p:spPr>
          <a:xfrm>
            <a:off x="3116858" y="1897810"/>
            <a:ext cx="5943049" cy="2512686"/>
          </a:xfrm>
          <a:prstGeom prst="rect">
            <a:avLst/>
          </a:prstGeom>
          <a:noFill/>
          <a:ln>
            <a:noFill/>
          </a:ln>
        </p:spPr>
      </p:pic>
      <p:cxnSp>
        <p:nvCxnSpPr>
          <p:cNvPr id="418" name="Google Shape;418;p18"/>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419" name="Google Shape;419;p18"/>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20" name="Google Shape;420;p18"/>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Gunakan Select All Row and Column untuk memblok semua cell yang ada di worksheet jika ingin mengubah ukuran semua baris dan kolom.</a:t>
            </a:r>
            <a:endParaRPr/>
          </a:p>
        </p:txBody>
      </p:sp>
      <p:sp>
        <p:nvSpPr>
          <p:cNvPr id="421" name="Google Shape;421;p18"/>
          <p:cNvSpPr/>
          <p:nvPr/>
        </p:nvSpPr>
        <p:spPr>
          <a:xfrm>
            <a:off x="1380932" y="4767674"/>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2" name="Google Shape;422;p18"/>
          <p:cNvSpPr txBox="1"/>
          <p:nvPr/>
        </p:nvSpPr>
        <p:spPr>
          <a:xfrm>
            <a:off x="1666168" y="4656144"/>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mengatur tinggi baris dalam Excel, dapat dilakukan dengan cara yang sama seperti mengatur ukuran lebar kolom. </a:t>
            </a:r>
            <a:endParaRPr sz="1800">
              <a:solidFill>
                <a:schemeClr val="dk1"/>
              </a:solidFill>
              <a:latin typeface="Cambria"/>
              <a:ea typeface="Cambria"/>
              <a:cs typeface="Cambria"/>
              <a:sym typeface="Cambri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6" name="Shape 426"/>
        <p:cNvGrpSpPr/>
        <p:nvPr/>
      </p:nvGrpSpPr>
      <p:grpSpPr>
        <a:xfrm>
          <a:off x="0" y="0"/>
          <a:ext cx="0" cy="0"/>
          <a:chOff x="0" y="0"/>
          <a:chExt cx="0" cy="0"/>
        </a:xfrm>
      </p:grpSpPr>
      <p:pic>
        <p:nvPicPr>
          <p:cNvPr id="427" name="Google Shape;427;p1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428" name="Google Shape;428;p19"/>
          <p:cNvPicPr preferRelativeResize="0"/>
          <p:nvPr/>
        </p:nvPicPr>
        <p:blipFill rotWithShape="1">
          <a:blip r:embed="rId4">
            <a:alphaModFix/>
          </a:blip>
          <a:srcRect b="0" l="0" r="0" t="0"/>
          <a:stretch/>
        </p:blipFill>
        <p:spPr>
          <a:xfrm>
            <a:off x="4117942" y="1659121"/>
            <a:ext cx="4007524" cy="3646552"/>
          </a:xfrm>
          <a:prstGeom prst="rect">
            <a:avLst/>
          </a:prstGeom>
          <a:noFill/>
          <a:ln>
            <a:noFill/>
          </a:ln>
        </p:spPr>
      </p:pic>
      <p:cxnSp>
        <p:nvCxnSpPr>
          <p:cNvPr id="429" name="Google Shape;429;p19"/>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430" name="Google Shape;430;p19"/>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31" name="Google Shape;431;p19"/>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menambahkan </a:t>
            </a:r>
            <a:r>
              <a:rPr i="1" lang="en-US" sz="1800">
                <a:solidFill>
                  <a:schemeClr val="dk1"/>
                </a:solidFill>
                <a:latin typeface="Cambria"/>
                <a:ea typeface="Cambria"/>
                <a:cs typeface="Cambria"/>
                <a:sym typeface="Cambria"/>
              </a:rPr>
              <a:t>border </a:t>
            </a:r>
            <a:r>
              <a:rPr lang="en-US" sz="1800">
                <a:solidFill>
                  <a:schemeClr val="dk1"/>
                </a:solidFill>
                <a:latin typeface="Cambria"/>
                <a:ea typeface="Cambria"/>
                <a:cs typeface="Cambria"/>
                <a:sym typeface="Cambria"/>
              </a:rPr>
              <a:t>atau garis pemisah tabel, klik kanan – pilih </a:t>
            </a:r>
            <a:r>
              <a:rPr b="1" lang="en-US" sz="1800">
                <a:solidFill>
                  <a:schemeClr val="dk1"/>
                </a:solidFill>
                <a:latin typeface="Cambria"/>
                <a:ea typeface="Cambria"/>
                <a:cs typeface="Cambria"/>
                <a:sym typeface="Cambria"/>
              </a:rPr>
              <a:t>Format Cells</a:t>
            </a:r>
            <a:r>
              <a:rPr lang="en-US" sz="1800">
                <a:solidFill>
                  <a:schemeClr val="dk1"/>
                </a:solidFill>
                <a:latin typeface="Cambria"/>
                <a:ea typeface="Cambria"/>
                <a:cs typeface="Cambria"/>
                <a:sym typeface="Cambria"/>
              </a:rPr>
              <a:t> – klik </a:t>
            </a:r>
            <a:r>
              <a:rPr i="1" lang="en-US" sz="1800">
                <a:solidFill>
                  <a:schemeClr val="dk1"/>
                </a:solidFill>
                <a:latin typeface="Cambria"/>
                <a:ea typeface="Cambria"/>
                <a:cs typeface="Cambria"/>
                <a:sym typeface="Cambria"/>
              </a:rPr>
              <a:t>tab</a:t>
            </a:r>
            <a:r>
              <a:rPr lang="en-US" sz="1800">
                <a:solidFill>
                  <a:schemeClr val="dk1"/>
                </a:solidFill>
                <a:latin typeface="Cambria"/>
                <a:ea typeface="Cambria"/>
                <a:cs typeface="Cambria"/>
                <a:sym typeface="Cambria"/>
              </a:rPr>
              <a:t> </a:t>
            </a:r>
            <a:r>
              <a:rPr b="1" lang="en-US" sz="1800">
                <a:solidFill>
                  <a:schemeClr val="dk1"/>
                </a:solidFill>
                <a:latin typeface="Cambria"/>
                <a:ea typeface="Cambria"/>
                <a:cs typeface="Cambria"/>
                <a:sym typeface="Cambria"/>
              </a:rPr>
              <a:t>Border</a:t>
            </a:r>
            <a:r>
              <a:rPr lang="en-US" sz="1800">
                <a:solidFill>
                  <a:schemeClr val="dk1"/>
                </a:solidFill>
                <a:latin typeface="Cambria"/>
                <a:ea typeface="Cambria"/>
                <a:cs typeface="Cambria"/>
                <a:sym typeface="Cambria"/>
              </a:rPr>
              <a:t>.</a:t>
            </a:r>
            <a:endParaRPr/>
          </a:p>
        </p:txBody>
      </p:sp>
      <p:sp>
        <p:nvSpPr>
          <p:cNvPr id="432" name="Google Shape;432;p19"/>
          <p:cNvSpPr/>
          <p:nvPr/>
        </p:nvSpPr>
        <p:spPr>
          <a:xfrm>
            <a:off x="1380932" y="5578383"/>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3" name="Google Shape;433;p19"/>
          <p:cNvSpPr txBox="1"/>
          <p:nvPr/>
        </p:nvSpPr>
        <p:spPr>
          <a:xfrm>
            <a:off x="1666168" y="5466853"/>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Pengaturan letak isi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dalam table Excel dapat dilakukan dengan mengatur alignment yang terdapat pada grup </a:t>
            </a:r>
            <a:r>
              <a:rPr b="1" lang="en-US" sz="1800">
                <a:solidFill>
                  <a:schemeClr val="dk1"/>
                </a:solidFill>
                <a:latin typeface="Cambria"/>
                <a:ea typeface="Cambria"/>
                <a:cs typeface="Cambria"/>
                <a:sym typeface="Cambria"/>
              </a:rPr>
              <a:t>Allignment</a:t>
            </a:r>
            <a:r>
              <a:rPr lang="en-US" sz="1800">
                <a:solidFill>
                  <a:schemeClr val="dk1"/>
                </a:solidFill>
                <a:latin typeface="Cambria"/>
                <a:ea typeface="Cambria"/>
                <a:cs typeface="Cambria"/>
                <a:sym typeface="Cambria"/>
              </a:rPr>
              <a:t> dalam </a:t>
            </a:r>
            <a:r>
              <a:rPr i="1" lang="en-US" sz="1800">
                <a:solidFill>
                  <a:schemeClr val="dk1"/>
                </a:solidFill>
                <a:latin typeface="Cambria"/>
                <a:ea typeface="Cambria"/>
                <a:cs typeface="Cambria"/>
                <a:sym typeface="Cambria"/>
              </a:rPr>
              <a:t>tab</a:t>
            </a:r>
            <a:r>
              <a:rPr lang="en-US" sz="1800">
                <a:solidFill>
                  <a:schemeClr val="dk1"/>
                </a:solidFill>
                <a:latin typeface="Cambria"/>
                <a:ea typeface="Cambria"/>
                <a:cs typeface="Cambria"/>
                <a:sym typeface="Cambria"/>
              </a:rPr>
              <a:t> </a:t>
            </a:r>
            <a:r>
              <a:rPr b="1" lang="en-US" sz="1800">
                <a:solidFill>
                  <a:schemeClr val="dk1"/>
                </a:solidFill>
                <a:latin typeface="Cambria"/>
                <a:ea typeface="Cambria"/>
                <a:cs typeface="Cambria"/>
                <a:sym typeface="Cambria"/>
              </a:rPr>
              <a:t>Home</a:t>
            </a:r>
            <a:r>
              <a:rPr lang="en-US" sz="1800">
                <a:solidFill>
                  <a:schemeClr val="dk1"/>
                </a:solidFill>
                <a:latin typeface="Cambria"/>
                <a:ea typeface="Cambria"/>
                <a:cs typeface="Cambria"/>
                <a:sym typeface="Cambria"/>
              </a:rPr>
              <a: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4" name="Shape 174"/>
        <p:cNvGrpSpPr/>
        <p:nvPr/>
      </p:nvGrpSpPr>
      <p:grpSpPr>
        <a:xfrm>
          <a:off x="0" y="0"/>
          <a:ext cx="0" cy="0"/>
          <a:chOff x="0" y="0"/>
          <a:chExt cx="0" cy="0"/>
        </a:xfrm>
      </p:grpSpPr>
      <p:pic>
        <p:nvPicPr>
          <p:cNvPr id="175" name="Google Shape;175;p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176" name="Google Shape;176;p2"/>
          <p:cNvSpPr/>
          <p:nvPr/>
        </p:nvSpPr>
        <p:spPr>
          <a:xfrm rot="5400000">
            <a:off x="505374" y="546873"/>
            <a:ext cx="4670066" cy="3576320"/>
          </a:xfrm>
          <a:prstGeom prst="homePlate">
            <a:avLst>
              <a:gd fmla="val 50000" name="adj"/>
            </a:avLst>
          </a:prstGeom>
          <a:solidFill>
            <a:srgbClr val="BDD7E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7" name="Google Shape;177;p2"/>
          <p:cNvSpPr/>
          <p:nvPr/>
        </p:nvSpPr>
        <p:spPr>
          <a:xfrm>
            <a:off x="2458621" y="518475"/>
            <a:ext cx="763572" cy="763572"/>
          </a:xfrm>
          <a:prstGeom prst="ellipse">
            <a:avLst/>
          </a:prstGeom>
          <a:solidFill>
            <a:srgbClr val="DDEAF6"/>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4400" u="none" cap="none" strike="noStrike">
                <a:solidFill>
                  <a:schemeClr val="dk1"/>
                </a:solidFill>
                <a:latin typeface="Cambria"/>
                <a:ea typeface="Cambria"/>
                <a:cs typeface="Cambria"/>
                <a:sym typeface="Cambria"/>
              </a:rPr>
              <a:t>A</a:t>
            </a:r>
            <a:endParaRPr b="1" i="0" sz="4400" u="none" cap="none" strike="noStrike">
              <a:solidFill>
                <a:schemeClr val="dk1"/>
              </a:solidFill>
              <a:latin typeface="Cambria"/>
              <a:ea typeface="Cambria"/>
              <a:cs typeface="Cambria"/>
              <a:sym typeface="Cambria"/>
            </a:endParaRPr>
          </a:p>
        </p:txBody>
      </p:sp>
      <p:sp>
        <p:nvSpPr>
          <p:cNvPr id="178" name="Google Shape;178;p2"/>
          <p:cNvSpPr txBox="1"/>
          <p:nvPr/>
        </p:nvSpPr>
        <p:spPr>
          <a:xfrm>
            <a:off x="953061" y="1519075"/>
            <a:ext cx="3774691" cy="1200329"/>
          </a:xfrm>
          <a:prstGeom prst="rect">
            <a:avLst/>
          </a:prstGeom>
          <a:noFill/>
          <a:ln>
            <a:noFill/>
          </a:ln>
        </p:spPr>
        <p:txBody>
          <a:bodyPr anchorCtr="0" anchor="ctr" bIns="45700" lIns="91425" spcFirstLastPara="1" rIns="91425" wrap="square" tIns="45700">
            <a:spAutoFit/>
          </a:bodyPr>
          <a:lstStyle/>
          <a:p>
            <a:pPr indent="0" lvl="0" marL="0" marR="0" rtl="0" algn="ctr">
              <a:spcBef>
                <a:spcPts val="0"/>
              </a:spcBef>
              <a:spcAft>
                <a:spcPts val="0"/>
              </a:spcAft>
              <a:buNone/>
            </a:pPr>
            <a:r>
              <a:rPr b="1" i="0" lang="en-US" sz="3600" u="none" cap="none" strike="noStrike">
                <a:solidFill>
                  <a:schemeClr val="dk1"/>
                </a:solidFill>
                <a:latin typeface="Cambria"/>
                <a:ea typeface="Cambria"/>
                <a:cs typeface="Cambria"/>
                <a:sym typeface="Cambria"/>
              </a:rPr>
              <a:t>Mahir Microsoft Word 365</a:t>
            </a:r>
            <a:endParaRPr b="1" i="0" sz="3600" u="none" cap="none" strike="noStrike">
              <a:solidFill>
                <a:schemeClr val="dk1"/>
              </a:solidFill>
              <a:latin typeface="Cambria"/>
              <a:ea typeface="Cambria"/>
              <a:cs typeface="Cambria"/>
              <a:sym typeface="Cambri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20"/>
          <p:cNvSpPr/>
          <p:nvPr/>
        </p:nvSpPr>
        <p:spPr>
          <a:xfrm>
            <a:off x="0" y="2201715"/>
            <a:ext cx="12192000" cy="20508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mbria"/>
              <a:ea typeface="Cambria"/>
              <a:cs typeface="Cambria"/>
              <a:sym typeface="Cambria"/>
            </a:endParaRPr>
          </a:p>
        </p:txBody>
      </p:sp>
      <p:pic>
        <p:nvPicPr>
          <p:cNvPr id="440" name="Google Shape;440;p20"/>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441" name="Google Shape;441;p20"/>
          <p:cNvGrpSpPr/>
          <p:nvPr/>
        </p:nvGrpSpPr>
        <p:grpSpPr>
          <a:xfrm>
            <a:off x="907774" y="747337"/>
            <a:ext cx="10376452" cy="4959626"/>
            <a:chOff x="900157" y="747337"/>
            <a:chExt cx="10376452" cy="4959626"/>
          </a:xfrm>
        </p:grpSpPr>
        <p:sp>
          <p:nvSpPr>
            <p:cNvPr id="442" name="Google Shape;442;p20"/>
            <p:cNvSpPr/>
            <p:nvPr/>
          </p:nvSpPr>
          <p:spPr>
            <a:xfrm>
              <a:off x="900157" y="747337"/>
              <a:ext cx="10376452" cy="4959626"/>
            </a:xfrm>
            <a:prstGeom prst="rect">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443" name="Google Shape;443;p20"/>
            <p:cNvGrpSpPr/>
            <p:nvPr/>
          </p:nvGrpSpPr>
          <p:grpSpPr>
            <a:xfrm>
              <a:off x="1225825" y="1065175"/>
              <a:ext cx="9740349" cy="4323950"/>
              <a:chOff x="1218207" y="1207174"/>
              <a:chExt cx="9740349" cy="4323950"/>
            </a:xfrm>
          </p:grpSpPr>
          <p:sp>
            <p:nvSpPr>
              <p:cNvPr id="444" name="Google Shape;444;p20"/>
              <p:cNvSpPr/>
              <p:nvPr/>
            </p:nvSpPr>
            <p:spPr>
              <a:xfrm>
                <a:off x="1218209" y="1207603"/>
                <a:ext cx="9740347" cy="4323521"/>
              </a:xfrm>
              <a:prstGeom prst="rect">
                <a:avLst/>
              </a:pr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45" name="Google Shape;445;p20"/>
              <p:cNvSpPr/>
              <p:nvPr/>
            </p:nvSpPr>
            <p:spPr>
              <a:xfrm rot="10800000">
                <a:off x="1218207" y="1207174"/>
                <a:ext cx="9740348" cy="4323950"/>
              </a:xfrm>
              <a:custGeom>
                <a:rect b="b" l="l" r="r" t="t"/>
                <a:pathLst>
                  <a:path extrusionOk="0" h="4174435" w="9521687">
                    <a:moveTo>
                      <a:pt x="0" y="4174435"/>
                    </a:moveTo>
                    <a:lnTo>
                      <a:pt x="9521687" y="0"/>
                    </a:lnTo>
                    <a:lnTo>
                      <a:pt x="9521687" y="4174435"/>
                    </a:lnTo>
                    <a:lnTo>
                      <a:pt x="0" y="4174435"/>
                    </a:lnTo>
                    <a:close/>
                  </a:path>
                </a:pathLst>
              </a:cu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grpSp>
      <p:sp>
        <p:nvSpPr>
          <p:cNvPr id="446" name="Google Shape;446;p20"/>
          <p:cNvSpPr/>
          <p:nvPr/>
        </p:nvSpPr>
        <p:spPr>
          <a:xfrm>
            <a:off x="512855" y="5894478"/>
            <a:ext cx="11181522" cy="149087"/>
          </a:xfrm>
          <a:prstGeom prst="roundRect">
            <a:avLst>
              <a:gd fmla="val 16667" name="adj"/>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47" name="Google Shape;447;p20"/>
          <p:cNvSpPr txBox="1"/>
          <p:nvPr>
            <p:ph type="title"/>
          </p:nvPr>
        </p:nvSpPr>
        <p:spPr>
          <a:xfrm>
            <a:off x="2149013" y="1889320"/>
            <a:ext cx="7909205" cy="267566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b="1" lang="en-US" sz="5400">
                <a:solidFill>
                  <a:schemeClr val="lt1"/>
                </a:solidFill>
              </a:rPr>
              <a:t>Silahkan kerjakan Uji Kemampuan Diri 1</a:t>
            </a:r>
            <a:endParaRPr b="1" sz="5400">
              <a:solidFill>
                <a:schemeClr val="lt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51" name="Shape 451"/>
        <p:cNvGrpSpPr/>
        <p:nvPr/>
      </p:nvGrpSpPr>
      <p:grpSpPr>
        <a:xfrm>
          <a:off x="0" y="0"/>
          <a:ext cx="0" cy="0"/>
          <a:chOff x="0" y="0"/>
          <a:chExt cx="0" cy="0"/>
        </a:xfrm>
      </p:grpSpPr>
      <p:pic>
        <p:nvPicPr>
          <p:cNvPr id="452" name="Google Shape;452;p21"/>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453" name="Google Shape;453;p21"/>
          <p:cNvGrpSpPr/>
          <p:nvPr/>
        </p:nvGrpSpPr>
        <p:grpSpPr>
          <a:xfrm>
            <a:off x="838203" y="317167"/>
            <a:ext cx="6005657" cy="1261974"/>
            <a:chOff x="838203" y="317167"/>
            <a:chExt cx="6005657" cy="1261974"/>
          </a:xfrm>
        </p:grpSpPr>
        <p:sp>
          <p:nvSpPr>
            <p:cNvPr id="454" name="Google Shape;454;p21"/>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455" name="Google Shape;455;p21"/>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2</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456" name="Google Shape;456;p21"/>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457" name="Google Shape;457;p21"/>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Membuat Formula pada </a:t>
            </a:r>
            <a:r>
              <a:rPr lang="en-US" sz="2400">
                <a:solidFill>
                  <a:srgbClr val="000000"/>
                </a:solidFill>
                <a:latin typeface="Cambria"/>
                <a:ea typeface="Cambria"/>
                <a:cs typeface="Cambria"/>
                <a:sym typeface="Cambria"/>
              </a:rPr>
              <a:t>L</a:t>
            </a:r>
            <a:r>
              <a:rPr b="0" i="0" lang="en-US" sz="2400" u="none" cap="none" strike="noStrike">
                <a:solidFill>
                  <a:srgbClr val="000000"/>
                </a:solidFill>
                <a:latin typeface="Cambria"/>
                <a:ea typeface="Cambria"/>
                <a:cs typeface="Cambria"/>
                <a:sym typeface="Cambria"/>
              </a:rPr>
              <a:t>aporan Penilaian (Ledger) </a:t>
            </a:r>
            <a:r>
              <a:rPr lang="en-US" sz="2400">
                <a:solidFill>
                  <a:srgbClr val="000000"/>
                </a:solidFill>
                <a:latin typeface="Cambria"/>
                <a:ea typeface="Cambria"/>
                <a:cs typeface="Cambria"/>
                <a:sym typeface="Cambria"/>
              </a:rPr>
              <a:t>P</a:t>
            </a:r>
            <a:r>
              <a:rPr b="0" i="0" lang="en-US" sz="2400" u="none" cap="none" strike="noStrike">
                <a:solidFill>
                  <a:srgbClr val="000000"/>
                </a:solidFill>
                <a:latin typeface="Cambria"/>
                <a:ea typeface="Cambria"/>
                <a:cs typeface="Cambria"/>
                <a:sym typeface="Cambria"/>
              </a:rPr>
              <a:t>eserta </a:t>
            </a:r>
            <a:r>
              <a:rPr lang="en-US" sz="2400">
                <a:solidFill>
                  <a:srgbClr val="000000"/>
                </a:solidFill>
                <a:latin typeface="Cambria"/>
                <a:ea typeface="Cambria"/>
                <a:cs typeface="Cambria"/>
                <a:sym typeface="Cambria"/>
              </a:rPr>
              <a:t>D</a:t>
            </a:r>
            <a:r>
              <a:rPr b="0" i="0" lang="en-US" sz="2400" u="none" cap="none" strike="noStrike">
                <a:solidFill>
                  <a:srgbClr val="000000"/>
                </a:solidFill>
                <a:latin typeface="Cambria"/>
                <a:ea typeface="Cambria"/>
                <a:cs typeface="Cambria"/>
                <a:sym typeface="Cambria"/>
              </a:rPr>
              <a:t>idik </a:t>
            </a:r>
            <a:endParaRPr b="0" i="0" sz="2400" u="none" cap="none" strike="noStrike">
              <a:solidFill>
                <a:srgbClr val="000000"/>
              </a:solidFill>
              <a:latin typeface="Cambria"/>
              <a:ea typeface="Cambria"/>
              <a:cs typeface="Cambria"/>
              <a:sym typeface="Cambria"/>
            </a:endParaRPr>
          </a:p>
        </p:txBody>
      </p:sp>
      <p:pic>
        <p:nvPicPr>
          <p:cNvPr id="458" name="Google Shape;458;p21"/>
          <p:cNvPicPr preferRelativeResize="0"/>
          <p:nvPr/>
        </p:nvPicPr>
        <p:blipFill rotWithShape="1">
          <a:blip r:embed="rId4">
            <a:alphaModFix/>
          </a:blip>
          <a:srcRect b="0" l="0" r="0" t="0"/>
          <a:stretch/>
        </p:blipFill>
        <p:spPr>
          <a:xfrm>
            <a:off x="1815545" y="3393924"/>
            <a:ext cx="9096866" cy="2568941"/>
          </a:xfrm>
          <a:prstGeom prst="rect">
            <a:avLst/>
          </a:prstGeom>
          <a:noFill/>
          <a:ln>
            <a:noFill/>
          </a:ln>
        </p:spPr>
      </p:pic>
      <p:cxnSp>
        <p:nvCxnSpPr>
          <p:cNvPr id="459" name="Google Shape;459;p21"/>
          <p:cNvCxnSpPr/>
          <p:nvPr/>
        </p:nvCxnSpPr>
        <p:spPr>
          <a:xfrm>
            <a:off x="1469526" y="2072640"/>
            <a:ext cx="0" cy="3890225"/>
          </a:xfrm>
          <a:prstGeom prst="straightConnector1">
            <a:avLst/>
          </a:prstGeom>
          <a:noFill/>
          <a:ln cap="flat" cmpd="sng" w="28575">
            <a:solidFill>
              <a:srgbClr val="2E75B5"/>
            </a:solidFill>
            <a:prstDash val="solid"/>
            <a:miter lim="800000"/>
            <a:headEnd len="sm" w="sm" type="none"/>
            <a:tailEnd len="sm" w="sm" type="none"/>
          </a:ln>
        </p:spPr>
      </p:cxnSp>
      <p:sp>
        <p:nvSpPr>
          <p:cNvPr id="460" name="Google Shape;460;p21"/>
          <p:cNvSpPr/>
          <p:nvPr/>
        </p:nvSpPr>
        <p:spPr>
          <a:xfrm>
            <a:off x="1374447" y="203190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1" name="Google Shape;461;p21"/>
          <p:cNvSpPr/>
          <p:nvPr/>
        </p:nvSpPr>
        <p:spPr>
          <a:xfrm>
            <a:off x="1374447" y="280325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2" name="Google Shape;462;p21"/>
          <p:cNvSpPr txBox="1"/>
          <p:nvPr/>
        </p:nvSpPr>
        <p:spPr>
          <a:xfrm>
            <a:off x="1659682" y="1942312"/>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Buat lembar Excel baru dengan nama file </a:t>
            </a:r>
            <a:r>
              <a:rPr b="1" lang="en-US" sz="1800">
                <a:solidFill>
                  <a:schemeClr val="dk1"/>
                </a:solidFill>
                <a:latin typeface="Cambria"/>
                <a:ea typeface="Cambria"/>
                <a:cs typeface="Cambria"/>
                <a:sym typeface="Cambria"/>
              </a:rPr>
              <a:t>Ledger Siswa. </a:t>
            </a:r>
            <a:r>
              <a:rPr lang="en-US" sz="1800">
                <a:solidFill>
                  <a:schemeClr val="dk1"/>
                </a:solidFill>
                <a:latin typeface="Cambria"/>
                <a:ea typeface="Cambria"/>
                <a:cs typeface="Cambria"/>
                <a:sym typeface="Cambria"/>
              </a:rPr>
              <a:t>Buat table dan masukan data berikut.</a:t>
            </a:r>
            <a:endParaRPr b="1" sz="1800">
              <a:solidFill>
                <a:schemeClr val="dk1"/>
              </a:solidFill>
              <a:latin typeface="Cambria"/>
              <a:ea typeface="Cambria"/>
              <a:cs typeface="Cambria"/>
              <a:sym typeface="Cambria"/>
            </a:endParaRPr>
          </a:p>
        </p:txBody>
      </p:sp>
      <p:sp>
        <p:nvSpPr>
          <p:cNvPr id="463" name="Google Shape;463;p21"/>
          <p:cNvSpPr txBox="1"/>
          <p:nvPr/>
        </p:nvSpPr>
        <p:spPr>
          <a:xfrm>
            <a:off x="1696720" y="2713670"/>
            <a:ext cx="8991600"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Buat table dan masukan data berikut.</a:t>
            </a:r>
            <a:endParaRPr b="1" sz="1800">
              <a:solidFill>
                <a:schemeClr val="dk1"/>
              </a:solidFill>
              <a:latin typeface="Cambria"/>
              <a:ea typeface="Cambria"/>
              <a:cs typeface="Cambria"/>
              <a:sym typeface="Cambria"/>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67" name="Shape 467"/>
        <p:cNvGrpSpPr/>
        <p:nvPr/>
      </p:nvGrpSpPr>
      <p:grpSpPr>
        <a:xfrm>
          <a:off x="0" y="0"/>
          <a:ext cx="0" cy="0"/>
          <a:chOff x="0" y="0"/>
          <a:chExt cx="0" cy="0"/>
        </a:xfrm>
      </p:grpSpPr>
      <p:pic>
        <p:nvPicPr>
          <p:cNvPr id="468" name="Google Shape;468;p2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469" name="Google Shape;469;p22"/>
          <p:cNvPicPr preferRelativeResize="0"/>
          <p:nvPr/>
        </p:nvPicPr>
        <p:blipFill rotWithShape="1">
          <a:blip r:embed="rId4">
            <a:alphaModFix/>
          </a:blip>
          <a:srcRect b="0" l="0" r="0" t="0"/>
          <a:stretch/>
        </p:blipFill>
        <p:spPr>
          <a:xfrm>
            <a:off x="3845245" y="2676761"/>
            <a:ext cx="4486275" cy="2867025"/>
          </a:xfrm>
          <a:prstGeom prst="rect">
            <a:avLst/>
          </a:prstGeom>
          <a:noFill/>
          <a:ln>
            <a:noFill/>
          </a:ln>
        </p:spPr>
      </p:pic>
      <p:cxnSp>
        <p:nvCxnSpPr>
          <p:cNvPr id="470" name="Google Shape;470;p22"/>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471" name="Google Shape;471;p22"/>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72" name="Google Shape;472;p22"/>
          <p:cNvSpPr txBox="1"/>
          <p:nvPr/>
        </p:nvSpPr>
        <p:spPr>
          <a:xfrm>
            <a:off x="1659681" y="1003435"/>
            <a:ext cx="9170878"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Pada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F8, tertulis NA yang berarti adalah nilai akhir. Masukan formula untuk menghitung NA, yaitu </a:t>
            </a:r>
            <a:r>
              <a:rPr b="1" lang="en-US" sz="1800">
                <a:solidFill>
                  <a:schemeClr val="dk1"/>
                </a:solidFill>
                <a:latin typeface="Cambria"/>
                <a:ea typeface="Cambria"/>
                <a:cs typeface="Cambria"/>
                <a:sym typeface="Cambria"/>
              </a:rPr>
              <a:t>(60%*K)+(40%*P) </a:t>
            </a:r>
            <a:r>
              <a:rPr lang="en-US" sz="1800">
                <a:solidFill>
                  <a:schemeClr val="dk1"/>
                </a:solidFill>
                <a:latin typeface="Cambria"/>
                <a:ea typeface="Cambria"/>
                <a:cs typeface="Cambria"/>
                <a:sym typeface="Cambria"/>
              </a:rPr>
              <a:t>dengan K adalah nilai keterampilan dan P adalah nilai pengetahuan.</a:t>
            </a:r>
            <a:endParaRPr/>
          </a:p>
        </p:txBody>
      </p:sp>
      <p:sp>
        <p:nvSpPr>
          <p:cNvPr id="473" name="Google Shape;473;p22"/>
          <p:cNvSpPr/>
          <p:nvPr/>
        </p:nvSpPr>
        <p:spPr>
          <a:xfrm>
            <a:off x="1380932" y="2228627"/>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4" name="Google Shape;474;p22"/>
          <p:cNvSpPr txBox="1"/>
          <p:nvPr/>
        </p:nvSpPr>
        <p:spPr>
          <a:xfrm>
            <a:off x="1666168" y="2117097"/>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Buatlah formula untuk menghitung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F8 yaitu = </a:t>
            </a:r>
            <a:r>
              <a:rPr b="1" lang="en-US" sz="1800">
                <a:solidFill>
                  <a:schemeClr val="dk1"/>
                </a:solidFill>
                <a:latin typeface="Cambria"/>
                <a:ea typeface="Cambria"/>
                <a:cs typeface="Cambria"/>
                <a:sym typeface="Cambria"/>
              </a:rPr>
              <a:t>(60%*ED)+(40%*D8). </a:t>
            </a:r>
            <a:endParaRPr sz="1800">
              <a:solidFill>
                <a:schemeClr val="dk1"/>
              </a:solidFill>
              <a:latin typeface="Cambria"/>
              <a:ea typeface="Cambria"/>
              <a:cs typeface="Cambria"/>
              <a:sym typeface="Cambria"/>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8" name="Shape 478"/>
        <p:cNvGrpSpPr/>
        <p:nvPr/>
      </p:nvGrpSpPr>
      <p:grpSpPr>
        <a:xfrm>
          <a:off x="0" y="0"/>
          <a:ext cx="0" cy="0"/>
          <a:chOff x="0" y="0"/>
          <a:chExt cx="0" cy="0"/>
        </a:xfrm>
      </p:grpSpPr>
      <p:pic>
        <p:nvPicPr>
          <p:cNvPr id="479" name="Google Shape;479;p2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480" name="Google Shape;480;p23"/>
          <p:cNvPicPr preferRelativeResize="0"/>
          <p:nvPr/>
        </p:nvPicPr>
        <p:blipFill rotWithShape="1">
          <a:blip r:embed="rId4">
            <a:alphaModFix/>
          </a:blip>
          <a:srcRect b="0" l="0" r="0" t="0"/>
          <a:stretch/>
        </p:blipFill>
        <p:spPr>
          <a:xfrm>
            <a:off x="3988118" y="1657389"/>
            <a:ext cx="4200525" cy="914400"/>
          </a:xfrm>
          <a:prstGeom prst="rect">
            <a:avLst/>
          </a:prstGeom>
          <a:noFill/>
          <a:ln>
            <a:noFill/>
          </a:ln>
        </p:spPr>
      </p:pic>
      <p:pic>
        <p:nvPicPr>
          <p:cNvPr id="481" name="Google Shape;481;p23"/>
          <p:cNvPicPr preferRelativeResize="0"/>
          <p:nvPr/>
        </p:nvPicPr>
        <p:blipFill rotWithShape="1">
          <a:blip r:embed="rId5">
            <a:alphaModFix/>
          </a:blip>
          <a:srcRect b="0" l="0" r="0" t="0"/>
          <a:stretch/>
        </p:blipFill>
        <p:spPr>
          <a:xfrm>
            <a:off x="4086677" y="3782617"/>
            <a:ext cx="4003405" cy="2551350"/>
          </a:xfrm>
          <a:prstGeom prst="rect">
            <a:avLst/>
          </a:prstGeom>
          <a:noFill/>
          <a:ln>
            <a:noFill/>
          </a:ln>
        </p:spPr>
      </p:pic>
      <p:cxnSp>
        <p:nvCxnSpPr>
          <p:cNvPr id="482" name="Google Shape;482;p23"/>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483" name="Google Shape;483;p23"/>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84" name="Google Shape;484;p23"/>
          <p:cNvSpPr txBox="1"/>
          <p:nvPr/>
        </p:nvSpPr>
        <p:spPr>
          <a:xfrm>
            <a:off x="1659683" y="1125944"/>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Tekan </a:t>
            </a:r>
            <a:r>
              <a:rPr b="1" lang="en-US" sz="1800">
                <a:solidFill>
                  <a:schemeClr val="dk1"/>
                </a:solidFill>
                <a:latin typeface="Cambria"/>
                <a:ea typeface="Cambria"/>
                <a:cs typeface="Cambria"/>
                <a:sym typeface="Cambria"/>
              </a:rPr>
              <a:t>Enter</a:t>
            </a:r>
            <a:r>
              <a:rPr lang="en-US" sz="1800">
                <a:solidFill>
                  <a:schemeClr val="dk1"/>
                </a:solidFill>
                <a:latin typeface="Cambria"/>
                <a:ea typeface="Cambria"/>
                <a:cs typeface="Cambria"/>
                <a:sym typeface="Cambria"/>
              </a:rPr>
              <a:t>, hasil perhitungan dapat langsung dilihat pada sel tersebut. </a:t>
            </a:r>
            <a:endParaRPr/>
          </a:p>
        </p:txBody>
      </p:sp>
      <p:sp>
        <p:nvSpPr>
          <p:cNvPr id="485" name="Google Shape;485;p23"/>
          <p:cNvSpPr/>
          <p:nvPr/>
        </p:nvSpPr>
        <p:spPr>
          <a:xfrm>
            <a:off x="1380932" y="2823773"/>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86" name="Google Shape;486;p23"/>
          <p:cNvSpPr txBox="1"/>
          <p:nvPr/>
        </p:nvSpPr>
        <p:spPr>
          <a:xfrm>
            <a:off x="1659683" y="2715538"/>
            <a:ext cx="9170878"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menyalin formula yang ditetapkan pada cell F8 ke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F9 sampai F17, klik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F8 kemudian tahan dan geser hingga F17. Dengan kemudian, semua formula akan tersalin secara otomatis sampai F17.</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90" name="Shape 490"/>
        <p:cNvGrpSpPr/>
        <p:nvPr/>
      </p:nvGrpSpPr>
      <p:grpSpPr>
        <a:xfrm>
          <a:off x="0" y="0"/>
          <a:ext cx="0" cy="0"/>
          <a:chOff x="0" y="0"/>
          <a:chExt cx="0" cy="0"/>
        </a:xfrm>
      </p:grpSpPr>
      <p:pic>
        <p:nvPicPr>
          <p:cNvPr id="491" name="Google Shape;491;p2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492" name="Google Shape;492;p24"/>
          <p:cNvPicPr preferRelativeResize="0"/>
          <p:nvPr/>
        </p:nvPicPr>
        <p:blipFill rotWithShape="1">
          <a:blip r:embed="rId4">
            <a:alphaModFix/>
          </a:blip>
          <a:srcRect b="0" l="0" r="0" t="0"/>
          <a:stretch/>
        </p:blipFill>
        <p:spPr>
          <a:xfrm>
            <a:off x="3702370" y="1621412"/>
            <a:ext cx="4772025" cy="2667000"/>
          </a:xfrm>
          <a:prstGeom prst="rect">
            <a:avLst/>
          </a:prstGeom>
          <a:noFill/>
          <a:ln>
            <a:noFill/>
          </a:ln>
        </p:spPr>
      </p:pic>
      <p:cxnSp>
        <p:nvCxnSpPr>
          <p:cNvPr id="493" name="Google Shape;493;p24"/>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494" name="Google Shape;494;p24"/>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95" name="Google Shape;495;p24"/>
          <p:cNvSpPr txBox="1"/>
          <p:nvPr/>
        </p:nvSpPr>
        <p:spPr>
          <a:xfrm>
            <a:off x="1659683" y="1125944"/>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Hasilnya dapat dilihat pada gambar di bawah.</a:t>
            </a:r>
            <a:endParaRPr/>
          </a:p>
        </p:txBody>
      </p:sp>
      <p:sp>
        <p:nvSpPr>
          <p:cNvPr id="496" name="Google Shape;496;p24"/>
          <p:cNvSpPr/>
          <p:nvPr/>
        </p:nvSpPr>
        <p:spPr>
          <a:xfrm>
            <a:off x="1380932" y="458961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97" name="Google Shape;497;p24"/>
          <p:cNvSpPr txBox="1"/>
          <p:nvPr/>
        </p:nvSpPr>
        <p:spPr>
          <a:xfrm>
            <a:off x="1659683" y="4481383"/>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Lakukan hal yang serupa pada cell J8 sampai J17, N8 sampai N17, R8 sampai R17, dan V8 sampai V17.</a:t>
            </a:r>
            <a:endParaRPr/>
          </a:p>
        </p:txBody>
      </p:sp>
      <p:sp>
        <p:nvSpPr>
          <p:cNvPr id="498" name="Google Shape;498;p24"/>
          <p:cNvSpPr/>
          <p:nvPr/>
        </p:nvSpPr>
        <p:spPr>
          <a:xfrm>
            <a:off x="1380932" y="5382205"/>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99" name="Google Shape;499;p24"/>
          <p:cNvSpPr txBox="1"/>
          <p:nvPr/>
        </p:nvSpPr>
        <p:spPr>
          <a:xfrm>
            <a:off x="1659683" y="5273970"/>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Setelah itu, hitung nilai rata-rata dari setiap Nilai Pengetahuan, Nilai Keterampilan, dan Nilai Akhir yang berada pada kolom X, Y, dan Z.</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3" name="Shape 503"/>
        <p:cNvGrpSpPr/>
        <p:nvPr/>
      </p:nvGrpSpPr>
      <p:grpSpPr>
        <a:xfrm>
          <a:off x="0" y="0"/>
          <a:ext cx="0" cy="0"/>
          <a:chOff x="0" y="0"/>
          <a:chExt cx="0" cy="0"/>
        </a:xfrm>
      </p:grpSpPr>
      <p:pic>
        <p:nvPicPr>
          <p:cNvPr id="504" name="Google Shape;504;p2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505" name="Google Shape;505;p25"/>
          <p:cNvPicPr preferRelativeResize="0"/>
          <p:nvPr/>
        </p:nvPicPr>
        <p:blipFill rotWithShape="1">
          <a:blip r:embed="rId4">
            <a:alphaModFix/>
          </a:blip>
          <a:srcRect b="0" l="0" r="0" t="0"/>
          <a:stretch/>
        </p:blipFill>
        <p:spPr>
          <a:xfrm>
            <a:off x="1743958" y="2063154"/>
            <a:ext cx="9003719" cy="2825920"/>
          </a:xfrm>
          <a:prstGeom prst="rect">
            <a:avLst/>
          </a:prstGeom>
          <a:noFill/>
          <a:ln>
            <a:noFill/>
          </a:ln>
        </p:spPr>
      </p:pic>
      <p:cxnSp>
        <p:nvCxnSpPr>
          <p:cNvPr id="506" name="Google Shape;506;p25"/>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507" name="Google Shape;507;p25"/>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08" name="Google Shape;508;p25"/>
          <p:cNvSpPr txBox="1"/>
          <p:nvPr/>
        </p:nvSpPr>
        <p:spPr>
          <a:xfrm>
            <a:off x="1659683" y="1125944"/>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Terlebih dahulu cari Nilai Pengetahuan. Pada cell X8, masukkan formula </a:t>
            </a:r>
            <a:r>
              <a:rPr b="1" lang="en-US" sz="1800">
                <a:solidFill>
                  <a:schemeClr val="dk1"/>
                </a:solidFill>
                <a:latin typeface="Cambria"/>
                <a:ea typeface="Cambria"/>
                <a:cs typeface="Cambria"/>
                <a:sym typeface="Cambria"/>
              </a:rPr>
              <a:t>=(D8+H8+L8+P8+T8)/5</a:t>
            </a:r>
            <a:endParaRPr/>
          </a:p>
        </p:txBody>
      </p:sp>
      <p:sp>
        <p:nvSpPr>
          <p:cNvPr id="509" name="Google Shape;509;p25"/>
          <p:cNvSpPr/>
          <p:nvPr/>
        </p:nvSpPr>
        <p:spPr>
          <a:xfrm>
            <a:off x="1380932" y="5237835"/>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10" name="Google Shape;510;p25"/>
          <p:cNvSpPr txBox="1"/>
          <p:nvPr/>
        </p:nvSpPr>
        <p:spPr>
          <a:xfrm>
            <a:off x="1659683" y="5139027"/>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Salin formula yang diterapkan pada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X8 ke X9 sampai X17.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14" name="Shape 514"/>
        <p:cNvGrpSpPr/>
        <p:nvPr/>
      </p:nvGrpSpPr>
      <p:grpSpPr>
        <a:xfrm>
          <a:off x="0" y="0"/>
          <a:ext cx="0" cy="0"/>
          <a:chOff x="0" y="0"/>
          <a:chExt cx="0" cy="0"/>
        </a:xfrm>
      </p:grpSpPr>
      <p:pic>
        <p:nvPicPr>
          <p:cNvPr id="515" name="Google Shape;515;p2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516" name="Google Shape;516;p26"/>
          <p:cNvPicPr preferRelativeResize="0"/>
          <p:nvPr/>
        </p:nvPicPr>
        <p:blipFill rotWithShape="1">
          <a:blip r:embed="rId4">
            <a:alphaModFix/>
          </a:blip>
          <a:srcRect b="0" l="0" r="0" t="0"/>
          <a:stretch/>
        </p:blipFill>
        <p:spPr>
          <a:xfrm>
            <a:off x="1744524" y="2019202"/>
            <a:ext cx="8983179" cy="3003047"/>
          </a:xfrm>
          <a:prstGeom prst="rect">
            <a:avLst/>
          </a:prstGeom>
          <a:noFill/>
          <a:ln>
            <a:noFill/>
          </a:ln>
        </p:spPr>
      </p:pic>
      <p:cxnSp>
        <p:nvCxnSpPr>
          <p:cNvPr id="517" name="Google Shape;517;p26"/>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518" name="Google Shape;518;p26"/>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19" name="Google Shape;519;p26"/>
          <p:cNvSpPr txBox="1"/>
          <p:nvPr/>
        </p:nvSpPr>
        <p:spPr>
          <a:xfrm>
            <a:off x="1659683" y="1125944"/>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Selanjutnya, hitung rata-rata Nilai Keterampilan. Pada cell Y8 masukkan rumus </a:t>
            </a:r>
            <a:r>
              <a:rPr b="1" lang="en-US" sz="1800">
                <a:solidFill>
                  <a:schemeClr val="dk1"/>
                </a:solidFill>
                <a:latin typeface="Cambria"/>
                <a:ea typeface="Cambria"/>
                <a:cs typeface="Cambria"/>
                <a:sym typeface="Cambria"/>
              </a:rPr>
              <a:t>=(E8+I8+M8+Q8+U8)/5</a:t>
            </a:r>
            <a:endParaRPr/>
          </a:p>
        </p:txBody>
      </p:sp>
      <p:sp>
        <p:nvSpPr>
          <p:cNvPr id="520" name="Google Shape;520;p26"/>
          <p:cNvSpPr/>
          <p:nvPr/>
        </p:nvSpPr>
        <p:spPr>
          <a:xfrm>
            <a:off x="1380932" y="518312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21" name="Google Shape;521;p26"/>
          <p:cNvSpPr txBox="1"/>
          <p:nvPr/>
        </p:nvSpPr>
        <p:spPr>
          <a:xfrm>
            <a:off x="1659683" y="5074894"/>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Salin formula yang diterapkan pada </a:t>
            </a:r>
            <a:r>
              <a:rPr i="1" lang="en-US" sz="1800">
                <a:solidFill>
                  <a:schemeClr val="dk1"/>
                </a:solidFill>
                <a:latin typeface="Cambria"/>
                <a:ea typeface="Cambria"/>
                <a:cs typeface="Cambria"/>
                <a:sym typeface="Cambria"/>
              </a:rPr>
              <a:t>cell</a:t>
            </a:r>
            <a:r>
              <a:rPr lang="en-US" sz="1800">
                <a:solidFill>
                  <a:schemeClr val="dk1"/>
                </a:solidFill>
                <a:latin typeface="Cambria"/>
                <a:ea typeface="Cambria"/>
                <a:cs typeface="Cambria"/>
                <a:sym typeface="Cambria"/>
              </a:rPr>
              <a:t> Y8 ke Y9 sampai Y17.</a:t>
            </a:r>
            <a:endParaRPr b="1" sz="1800">
              <a:solidFill>
                <a:schemeClr val="dk1"/>
              </a:solidFill>
              <a:latin typeface="Cambria"/>
              <a:ea typeface="Cambria"/>
              <a:cs typeface="Cambria"/>
              <a:sym typeface="Cambria"/>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25" name="Shape 525"/>
        <p:cNvGrpSpPr/>
        <p:nvPr/>
      </p:nvGrpSpPr>
      <p:grpSpPr>
        <a:xfrm>
          <a:off x="0" y="0"/>
          <a:ext cx="0" cy="0"/>
          <a:chOff x="0" y="0"/>
          <a:chExt cx="0" cy="0"/>
        </a:xfrm>
      </p:grpSpPr>
      <p:pic>
        <p:nvPicPr>
          <p:cNvPr id="526" name="Google Shape;526;p2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527" name="Google Shape;527;p27"/>
          <p:cNvPicPr preferRelativeResize="0"/>
          <p:nvPr/>
        </p:nvPicPr>
        <p:blipFill rotWithShape="1">
          <a:blip r:embed="rId4">
            <a:alphaModFix/>
          </a:blip>
          <a:srcRect b="0" l="0" r="0" t="0"/>
          <a:stretch/>
        </p:blipFill>
        <p:spPr>
          <a:xfrm>
            <a:off x="3013680" y="1593508"/>
            <a:ext cx="6149403" cy="1899482"/>
          </a:xfrm>
          <a:prstGeom prst="rect">
            <a:avLst/>
          </a:prstGeom>
          <a:noFill/>
          <a:ln>
            <a:noFill/>
          </a:ln>
        </p:spPr>
      </p:pic>
      <p:pic>
        <p:nvPicPr>
          <p:cNvPr id="528" name="Google Shape;528;p27"/>
          <p:cNvPicPr preferRelativeResize="0"/>
          <p:nvPr/>
        </p:nvPicPr>
        <p:blipFill rotWithShape="1">
          <a:blip r:embed="rId5">
            <a:alphaModFix/>
          </a:blip>
          <a:srcRect b="0" l="0" r="0" t="0"/>
          <a:stretch/>
        </p:blipFill>
        <p:spPr>
          <a:xfrm>
            <a:off x="3117987" y="4112861"/>
            <a:ext cx="5940788" cy="2189003"/>
          </a:xfrm>
          <a:prstGeom prst="rect">
            <a:avLst/>
          </a:prstGeom>
          <a:noFill/>
          <a:ln>
            <a:noFill/>
          </a:ln>
        </p:spPr>
      </p:pic>
      <p:cxnSp>
        <p:nvCxnSpPr>
          <p:cNvPr id="529" name="Google Shape;529;p27"/>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530" name="Google Shape;530;p27"/>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31" name="Google Shape;531;p27"/>
          <p:cNvSpPr txBox="1"/>
          <p:nvPr/>
        </p:nvSpPr>
        <p:spPr>
          <a:xfrm>
            <a:off x="1659683" y="1125944"/>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Terakhir cari Nilai Akhir, dengan memasukan rumus </a:t>
            </a:r>
            <a:r>
              <a:rPr b="1" lang="en-US" sz="1800">
                <a:solidFill>
                  <a:schemeClr val="dk1"/>
                </a:solidFill>
                <a:latin typeface="Cambria"/>
                <a:ea typeface="Cambria"/>
                <a:cs typeface="Cambria"/>
                <a:sym typeface="Cambria"/>
              </a:rPr>
              <a:t>=(F8+J8+N8+R8+V8)/5 </a:t>
            </a:r>
            <a:r>
              <a:rPr lang="en-US" sz="1800">
                <a:solidFill>
                  <a:schemeClr val="dk1"/>
                </a:solidFill>
                <a:latin typeface="Cambria"/>
                <a:ea typeface="Cambria"/>
                <a:cs typeface="Cambria"/>
                <a:sym typeface="Cambria"/>
              </a:rPr>
              <a:t>pada cell Z8</a:t>
            </a:r>
            <a:endParaRPr/>
          </a:p>
        </p:txBody>
      </p:sp>
      <p:sp>
        <p:nvSpPr>
          <p:cNvPr id="532" name="Google Shape;532;p27"/>
          <p:cNvSpPr/>
          <p:nvPr/>
        </p:nvSpPr>
        <p:spPr>
          <a:xfrm>
            <a:off x="1380932" y="3704873"/>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33" name="Google Shape;533;p27"/>
          <p:cNvSpPr txBox="1"/>
          <p:nvPr/>
        </p:nvSpPr>
        <p:spPr>
          <a:xfrm>
            <a:off x="1659683" y="3610444"/>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Salin formula yang diterapkan pada cell Z8 ke Z9 sampai Z17. Hasilnya sebagai berikut.</a:t>
            </a:r>
            <a:endParaRPr b="1" sz="1800">
              <a:solidFill>
                <a:schemeClr val="dk1"/>
              </a:solidFill>
              <a:latin typeface="Cambria"/>
              <a:ea typeface="Cambria"/>
              <a:cs typeface="Cambria"/>
              <a:sym typeface="Cambria"/>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7" name="Shape 537"/>
        <p:cNvGrpSpPr/>
        <p:nvPr/>
      </p:nvGrpSpPr>
      <p:grpSpPr>
        <a:xfrm>
          <a:off x="0" y="0"/>
          <a:ext cx="0" cy="0"/>
          <a:chOff x="0" y="0"/>
          <a:chExt cx="0" cy="0"/>
        </a:xfrm>
      </p:grpSpPr>
      <p:pic>
        <p:nvPicPr>
          <p:cNvPr id="538" name="Google Shape;538;p2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539" name="Google Shape;539;p28"/>
          <p:cNvGrpSpPr/>
          <p:nvPr/>
        </p:nvGrpSpPr>
        <p:grpSpPr>
          <a:xfrm>
            <a:off x="838203" y="317167"/>
            <a:ext cx="5577211" cy="1261974"/>
            <a:chOff x="4411970" y="4340222"/>
            <a:chExt cx="1072202" cy="242681"/>
          </a:xfrm>
        </p:grpSpPr>
        <p:sp>
          <p:nvSpPr>
            <p:cNvPr id="540" name="Google Shape;540;p28"/>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541" name="Google Shape;541;p28"/>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3</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542" name="Google Shape;542;p28"/>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543" name="Google Shape;543;p28"/>
          <p:cNvSpPr txBox="1"/>
          <p:nvPr/>
        </p:nvSpPr>
        <p:spPr>
          <a:xfrm>
            <a:off x="2263885" y="686694"/>
            <a:ext cx="4259465"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Cambria"/>
              <a:buNone/>
            </a:pPr>
            <a:r>
              <a:rPr b="0" i="0" lang="en-US" sz="3200" u="none" cap="none" strike="noStrike">
                <a:solidFill>
                  <a:srgbClr val="000000"/>
                </a:solidFill>
                <a:latin typeface="Cambria"/>
                <a:ea typeface="Cambria"/>
                <a:cs typeface="Cambria"/>
                <a:sym typeface="Cambria"/>
              </a:rPr>
              <a:t>Fungsi Logika</a:t>
            </a:r>
            <a:endParaRPr b="0" i="0" sz="3200" u="none" cap="none" strike="noStrike">
              <a:solidFill>
                <a:srgbClr val="000000"/>
              </a:solidFill>
              <a:latin typeface="Cambria"/>
              <a:ea typeface="Cambria"/>
              <a:cs typeface="Cambria"/>
              <a:sym typeface="Cambria"/>
            </a:endParaRPr>
          </a:p>
        </p:txBody>
      </p:sp>
      <p:sp>
        <p:nvSpPr>
          <p:cNvPr id="544" name="Google Shape;544;p28"/>
          <p:cNvSpPr txBox="1"/>
          <p:nvPr/>
        </p:nvSpPr>
        <p:spPr>
          <a:xfrm>
            <a:off x="5774545" y="1912918"/>
            <a:ext cx="620683" cy="144655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8800">
                <a:solidFill>
                  <a:schemeClr val="dk1"/>
                </a:solidFill>
                <a:latin typeface="Calibri"/>
                <a:ea typeface="Calibri"/>
                <a:cs typeface="Calibri"/>
                <a:sym typeface="Calibri"/>
              </a:rPr>
              <a:t>/</a:t>
            </a:r>
            <a:endParaRPr sz="8800">
              <a:solidFill>
                <a:schemeClr val="dk1"/>
              </a:solidFill>
              <a:latin typeface="Calibri"/>
              <a:ea typeface="Calibri"/>
              <a:cs typeface="Calibri"/>
              <a:sym typeface="Calibri"/>
            </a:endParaRPr>
          </a:p>
        </p:txBody>
      </p:sp>
      <p:sp>
        <p:nvSpPr>
          <p:cNvPr id="545" name="Google Shape;545;p28"/>
          <p:cNvSpPr txBox="1"/>
          <p:nvPr/>
        </p:nvSpPr>
        <p:spPr>
          <a:xfrm>
            <a:off x="3343702" y="2036027"/>
            <a:ext cx="221406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7200">
                <a:solidFill>
                  <a:srgbClr val="2E75B5"/>
                </a:solidFill>
                <a:latin typeface="Calibri"/>
                <a:ea typeface="Calibri"/>
                <a:cs typeface="Calibri"/>
                <a:sym typeface="Calibri"/>
              </a:rPr>
              <a:t>TRUE</a:t>
            </a:r>
            <a:endParaRPr b="1" sz="7200">
              <a:solidFill>
                <a:srgbClr val="2E75B5"/>
              </a:solidFill>
              <a:latin typeface="Calibri"/>
              <a:ea typeface="Calibri"/>
              <a:cs typeface="Calibri"/>
              <a:sym typeface="Calibri"/>
            </a:endParaRPr>
          </a:p>
        </p:txBody>
      </p:sp>
      <p:sp>
        <p:nvSpPr>
          <p:cNvPr id="546" name="Google Shape;546;p28"/>
          <p:cNvSpPr txBox="1"/>
          <p:nvPr/>
        </p:nvSpPr>
        <p:spPr>
          <a:xfrm>
            <a:off x="6612003" y="2036028"/>
            <a:ext cx="239257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7200">
                <a:solidFill>
                  <a:srgbClr val="F4B081"/>
                </a:solidFill>
                <a:latin typeface="Calibri"/>
                <a:ea typeface="Calibri"/>
                <a:cs typeface="Calibri"/>
                <a:sym typeface="Calibri"/>
              </a:rPr>
              <a:t>FALSE</a:t>
            </a:r>
            <a:endParaRPr b="1" sz="7200">
              <a:solidFill>
                <a:srgbClr val="F4B081"/>
              </a:solidFill>
              <a:latin typeface="Calibri"/>
              <a:ea typeface="Calibri"/>
              <a:cs typeface="Calibri"/>
              <a:sym typeface="Calibri"/>
            </a:endParaRPr>
          </a:p>
        </p:txBody>
      </p:sp>
      <p:sp>
        <p:nvSpPr>
          <p:cNvPr id="547" name="Google Shape;547;p28"/>
          <p:cNvSpPr txBox="1"/>
          <p:nvPr/>
        </p:nvSpPr>
        <p:spPr>
          <a:xfrm>
            <a:off x="2356585" y="3816354"/>
            <a:ext cx="7456602"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dk1"/>
                </a:solidFill>
                <a:latin typeface="Cambria"/>
                <a:ea typeface="Cambria"/>
                <a:cs typeface="Cambria"/>
                <a:sym typeface="Cambria"/>
              </a:rPr>
              <a:t>Adalah nilai default yang menjadi tolak ukur dan standar logika sebuah kondisi apakah akan dikerjakan atau tidak. Jika True akan mengeksekusi X dan jika False akan mengerjakan Y.</a:t>
            </a:r>
            <a:endParaRPr sz="2000">
              <a:solidFill>
                <a:schemeClr val="dk1"/>
              </a:solidFill>
              <a:latin typeface="Cambria"/>
              <a:ea typeface="Cambria"/>
              <a:cs typeface="Cambria"/>
              <a:sym typeface="Cambria"/>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51" name="Shape 551"/>
        <p:cNvGrpSpPr/>
        <p:nvPr/>
      </p:nvGrpSpPr>
      <p:grpSpPr>
        <a:xfrm>
          <a:off x="0" y="0"/>
          <a:ext cx="0" cy="0"/>
          <a:chOff x="0" y="0"/>
          <a:chExt cx="0" cy="0"/>
        </a:xfrm>
      </p:grpSpPr>
      <p:pic>
        <p:nvPicPr>
          <p:cNvPr id="552" name="Google Shape;552;p2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553" name="Google Shape;553;p29"/>
          <p:cNvSpPr txBox="1"/>
          <p:nvPr/>
        </p:nvSpPr>
        <p:spPr>
          <a:xfrm>
            <a:off x="1365043" y="674120"/>
            <a:ext cx="46459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Operator aritmetika dalam Excel</a:t>
            </a:r>
            <a:endParaRPr sz="1800">
              <a:solidFill>
                <a:schemeClr val="dk1"/>
              </a:solidFill>
              <a:latin typeface="Cambria"/>
              <a:ea typeface="Cambria"/>
              <a:cs typeface="Cambria"/>
              <a:sym typeface="Cambria"/>
            </a:endParaRPr>
          </a:p>
        </p:txBody>
      </p:sp>
      <p:graphicFrame>
        <p:nvGraphicFramePr>
          <p:cNvPr id="554" name="Google Shape;554;p29"/>
          <p:cNvGraphicFramePr/>
          <p:nvPr/>
        </p:nvGraphicFramePr>
        <p:xfrm>
          <a:off x="2024383" y="1370115"/>
          <a:ext cx="3000000" cy="3000000"/>
        </p:xfrm>
        <a:graphic>
          <a:graphicData uri="http://schemas.openxmlformats.org/drawingml/2006/table">
            <a:tbl>
              <a:tblPr bandRow="1" firstRow="1">
                <a:noFill/>
                <a:tableStyleId>{AF6376CF-4E35-4743-85FE-4D030996EDFD}</a:tableStyleId>
              </a:tblPr>
              <a:tblGrid>
                <a:gridCol w="765950"/>
                <a:gridCol w="1517725"/>
                <a:gridCol w="5844325"/>
              </a:tblGrid>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No</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Simbol</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Fungsi</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1</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Menjumlahkan dua bilangan atau lebih</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2</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Melakukan pengurangan sebuah bilangan dengan bilangan lainnya</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3</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Melakukan pembagian</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4</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Melakukan proses perkalian</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5</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Persen </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6</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Pangkat </a:t>
                      </a:r>
                      <a:endParaRPr sz="1800" u="none" cap="none" strike="noStrike">
                        <a:latin typeface="Cambria"/>
                        <a:ea typeface="Cambria"/>
                        <a:cs typeface="Cambria"/>
                        <a:sym typeface="Cambria"/>
                      </a:endParaRPr>
                    </a:p>
                  </a:txBody>
                  <a:tcPr marT="45725" marB="45725" marR="91450" marL="91450" anchor="ct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2" name="Shape 182"/>
        <p:cNvGrpSpPr/>
        <p:nvPr/>
      </p:nvGrpSpPr>
      <p:grpSpPr>
        <a:xfrm>
          <a:off x="0" y="0"/>
          <a:ext cx="0" cy="0"/>
          <a:chOff x="0" y="0"/>
          <a:chExt cx="0" cy="0"/>
        </a:xfrm>
      </p:grpSpPr>
      <p:pic>
        <p:nvPicPr>
          <p:cNvPr id="183" name="Google Shape;183;p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84" name="Google Shape;184;p3"/>
          <p:cNvGrpSpPr/>
          <p:nvPr/>
        </p:nvGrpSpPr>
        <p:grpSpPr>
          <a:xfrm>
            <a:off x="838201" y="317167"/>
            <a:ext cx="4723616" cy="1261974"/>
            <a:chOff x="4411970" y="4340222"/>
            <a:chExt cx="908101" cy="242681"/>
          </a:xfrm>
        </p:grpSpPr>
        <p:sp>
          <p:nvSpPr>
            <p:cNvPr id="185" name="Google Shape;185;p3"/>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86" name="Google Shape;186;p3"/>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3600"/>
                <a:buFont typeface="Cambria"/>
                <a:buNone/>
              </a:pPr>
              <a:r>
                <a:rPr b="0" i="0" lang="en-US" sz="3600" u="none" cap="none" strike="noStrike">
                  <a:solidFill>
                    <a:schemeClr val="dk1"/>
                  </a:solidFill>
                  <a:latin typeface="Cambria"/>
                  <a:ea typeface="Cambria"/>
                  <a:cs typeface="Cambria"/>
                  <a:sym typeface="Cambria"/>
                </a:rPr>
                <a:t>1.</a:t>
              </a:r>
              <a:endParaRPr b="0" i="0" sz="3600" u="none" cap="none" strike="noStrike">
                <a:solidFill>
                  <a:schemeClr val="dk1"/>
                </a:solidFill>
                <a:latin typeface="Cambria"/>
                <a:ea typeface="Cambria"/>
                <a:cs typeface="Cambria"/>
                <a:sym typeface="Cambria"/>
              </a:endParaRPr>
            </a:p>
          </p:txBody>
        </p:sp>
        <p:sp>
          <p:nvSpPr>
            <p:cNvPr id="187" name="Google Shape;187;p3"/>
            <p:cNvSpPr/>
            <p:nvPr/>
          </p:nvSpPr>
          <p:spPr>
            <a:xfrm>
              <a:off x="4533392" y="4383748"/>
              <a:ext cx="786679" cy="199155"/>
            </a:xfrm>
            <a:custGeom>
              <a:rect b="b" l="l" r="r" t="t"/>
              <a:pathLst>
                <a:path extrusionOk="0" h="4997" w="16511">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D966"/>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188" name="Google Shape;188;p3"/>
          <p:cNvSpPr txBox="1"/>
          <p:nvPr/>
        </p:nvSpPr>
        <p:spPr>
          <a:xfrm>
            <a:off x="2263883" y="545925"/>
            <a:ext cx="3109396"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cap="none" strike="noStrike">
                <a:solidFill>
                  <a:schemeClr val="dk1"/>
                </a:solidFill>
                <a:latin typeface="Cambria"/>
                <a:ea typeface="Cambria"/>
                <a:cs typeface="Cambria"/>
                <a:sym typeface="Cambria"/>
              </a:rPr>
              <a:t>Mengenal Fitur Office 365</a:t>
            </a:r>
            <a:endParaRPr sz="2800">
              <a:solidFill>
                <a:schemeClr val="dk1"/>
              </a:solidFill>
              <a:latin typeface="Cambria"/>
              <a:ea typeface="Cambria"/>
              <a:cs typeface="Cambria"/>
              <a:sym typeface="Cambria"/>
            </a:endParaRPr>
          </a:p>
        </p:txBody>
      </p:sp>
      <p:pic>
        <p:nvPicPr>
          <p:cNvPr id="189" name="Google Shape;189;p3"/>
          <p:cNvPicPr preferRelativeResize="0"/>
          <p:nvPr>
            <p:ph idx="1" type="body"/>
          </p:nvPr>
        </p:nvPicPr>
        <p:blipFill rotWithShape="1">
          <a:blip r:embed="rId4">
            <a:alphaModFix/>
          </a:blip>
          <a:srcRect b="0" l="0" r="0" t="0"/>
          <a:stretch/>
        </p:blipFill>
        <p:spPr>
          <a:xfrm>
            <a:off x="1787863" y="1805482"/>
            <a:ext cx="8601039" cy="378080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58" name="Shape 558"/>
        <p:cNvGrpSpPr/>
        <p:nvPr/>
      </p:nvGrpSpPr>
      <p:grpSpPr>
        <a:xfrm>
          <a:off x="0" y="0"/>
          <a:ext cx="0" cy="0"/>
          <a:chOff x="0" y="0"/>
          <a:chExt cx="0" cy="0"/>
        </a:xfrm>
      </p:grpSpPr>
      <p:pic>
        <p:nvPicPr>
          <p:cNvPr id="559" name="Google Shape;559;p30"/>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560" name="Google Shape;560;p30"/>
          <p:cNvSpPr txBox="1"/>
          <p:nvPr/>
        </p:nvSpPr>
        <p:spPr>
          <a:xfrm>
            <a:off x="1365042" y="674120"/>
            <a:ext cx="948520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Untuk mengecek suatu kondisi bernilai true atau false, dapat menggunakan beberapa operator logika sebagai berikut.</a:t>
            </a:r>
            <a:endParaRPr sz="1800">
              <a:solidFill>
                <a:schemeClr val="dk1"/>
              </a:solidFill>
              <a:latin typeface="Cambria"/>
              <a:ea typeface="Cambria"/>
              <a:cs typeface="Cambria"/>
              <a:sym typeface="Cambria"/>
            </a:endParaRPr>
          </a:p>
        </p:txBody>
      </p:sp>
      <p:graphicFrame>
        <p:nvGraphicFramePr>
          <p:cNvPr id="561" name="Google Shape;561;p30"/>
          <p:cNvGraphicFramePr/>
          <p:nvPr/>
        </p:nvGraphicFramePr>
        <p:xfrm>
          <a:off x="2024383" y="1624639"/>
          <a:ext cx="3000000" cy="3000000"/>
        </p:xfrm>
        <a:graphic>
          <a:graphicData uri="http://schemas.openxmlformats.org/drawingml/2006/table">
            <a:tbl>
              <a:tblPr bandRow="1" firstRow="1">
                <a:noFill/>
                <a:tableStyleId>{90B24ACC-0E17-4C0E-BE57-8A0C68644FDD}</a:tableStyleId>
              </a:tblPr>
              <a:tblGrid>
                <a:gridCol w="765950"/>
                <a:gridCol w="1517725"/>
                <a:gridCol w="5844325"/>
              </a:tblGrid>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No</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Simbol</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Fungsi</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1</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Sama dengan</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2</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&lt;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Kurang dari</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3</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&lt;=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Kurang dari atau sama dengan</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4</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&gt;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Lebih besar dari</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5</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=&gt;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Lebih besar dari atau sama dengan </a:t>
                      </a:r>
                      <a:endParaRPr sz="1800" u="none" cap="none" strike="noStrike">
                        <a:latin typeface="Cambria"/>
                        <a:ea typeface="Cambria"/>
                        <a:cs typeface="Cambria"/>
                        <a:sym typeface="Cambria"/>
                      </a:endParaRPr>
                    </a:p>
                  </a:txBody>
                  <a:tcPr marT="45725" marB="45725" marR="91450" marL="91450" anchor="ctr"/>
                </a:tc>
              </a:tr>
              <a:tr h="370850">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6</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latin typeface="Cambria"/>
                          <a:ea typeface="Cambria"/>
                          <a:cs typeface="Cambria"/>
                          <a:sym typeface="Cambria"/>
                        </a:rPr>
                        <a:t>&lt;&gt;</a:t>
                      </a:r>
                      <a:endParaRPr sz="1800" u="none" cap="none" strike="noStrike">
                        <a:latin typeface="Cambria"/>
                        <a:ea typeface="Cambria"/>
                        <a:cs typeface="Cambria"/>
                        <a:sym typeface="Cambria"/>
                      </a:endParaRPr>
                    </a:p>
                  </a:txBody>
                  <a:tcPr marT="45725" marB="45725" marR="91450" marL="91450" anchor="ctr"/>
                </a:tc>
                <a:tc>
                  <a:txBody>
                    <a:bodyPr/>
                    <a:lstStyle/>
                    <a:p>
                      <a:pPr indent="0" lvl="0" marL="0" marR="0" rtl="0" algn="l">
                        <a:spcBef>
                          <a:spcPts val="0"/>
                        </a:spcBef>
                        <a:spcAft>
                          <a:spcPts val="0"/>
                        </a:spcAft>
                        <a:buNone/>
                      </a:pPr>
                      <a:r>
                        <a:rPr lang="en-US" sz="1800" u="none" cap="none" strike="noStrike">
                          <a:latin typeface="Cambria"/>
                          <a:ea typeface="Cambria"/>
                          <a:cs typeface="Cambria"/>
                          <a:sym typeface="Cambria"/>
                        </a:rPr>
                        <a:t>Tidak sama dengan </a:t>
                      </a:r>
                      <a:endParaRPr sz="1800" u="none" cap="none" strike="noStrike">
                        <a:latin typeface="Cambria"/>
                        <a:ea typeface="Cambria"/>
                        <a:cs typeface="Cambria"/>
                        <a:sym typeface="Cambria"/>
                      </a:endParaRPr>
                    </a:p>
                  </a:txBody>
                  <a:tcPr marT="45725" marB="45725" marR="91450" marL="91450" anchor="ct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65" name="Shape 565"/>
        <p:cNvGrpSpPr/>
        <p:nvPr/>
      </p:nvGrpSpPr>
      <p:grpSpPr>
        <a:xfrm>
          <a:off x="0" y="0"/>
          <a:ext cx="0" cy="0"/>
          <a:chOff x="0" y="0"/>
          <a:chExt cx="0" cy="0"/>
        </a:xfrm>
      </p:grpSpPr>
      <p:pic>
        <p:nvPicPr>
          <p:cNvPr id="566" name="Google Shape;566;p31"/>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567" name="Google Shape;567;p31"/>
          <p:cNvGrpSpPr/>
          <p:nvPr/>
        </p:nvGrpSpPr>
        <p:grpSpPr>
          <a:xfrm>
            <a:off x="838203" y="317167"/>
            <a:ext cx="6005657" cy="1261974"/>
            <a:chOff x="838203" y="317167"/>
            <a:chExt cx="6005657" cy="1261974"/>
          </a:xfrm>
        </p:grpSpPr>
        <p:sp>
          <p:nvSpPr>
            <p:cNvPr id="568" name="Google Shape;568;p31"/>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569" name="Google Shape;569;p31"/>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4</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570" name="Google Shape;570;p31"/>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571" name="Google Shape;571;p31"/>
          <p:cNvSpPr txBox="1"/>
          <p:nvPr/>
        </p:nvSpPr>
        <p:spPr>
          <a:xfrm>
            <a:off x="2245030" y="615574"/>
            <a:ext cx="465539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lang="en-US" sz="2400">
                <a:solidFill>
                  <a:srgbClr val="000000"/>
                </a:solidFill>
                <a:latin typeface="Cambria"/>
                <a:ea typeface="Cambria"/>
                <a:cs typeface="Cambria"/>
                <a:sym typeface="Cambria"/>
              </a:rPr>
              <a:t>Menggunakan Fungsi SUM, AVERAGE, COUNT, MAX, dan MIN</a:t>
            </a:r>
            <a:endParaRPr b="0" i="0" sz="2400" u="none" cap="none" strike="noStrike">
              <a:solidFill>
                <a:srgbClr val="000000"/>
              </a:solidFill>
              <a:latin typeface="Cambria"/>
              <a:ea typeface="Cambria"/>
              <a:cs typeface="Cambria"/>
              <a:sym typeface="Cambria"/>
            </a:endParaRPr>
          </a:p>
        </p:txBody>
      </p:sp>
      <p:sp>
        <p:nvSpPr>
          <p:cNvPr id="572" name="Google Shape;572;p31"/>
          <p:cNvSpPr txBox="1"/>
          <p:nvPr/>
        </p:nvSpPr>
        <p:spPr>
          <a:xfrm>
            <a:off x="4849172" y="2373332"/>
            <a:ext cx="2484882" cy="13071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600"/>
              </a:spcBef>
              <a:spcAft>
                <a:spcPts val="0"/>
              </a:spcAft>
              <a:buClr>
                <a:srgbClr val="2F5496"/>
              </a:buClr>
              <a:buSzPts val="2800"/>
              <a:buFont typeface="Arial"/>
              <a:buNone/>
            </a:pPr>
            <a:r>
              <a:rPr b="1" lang="en-US" sz="2800">
                <a:solidFill>
                  <a:srgbClr val="2F5496"/>
                </a:solidFill>
                <a:latin typeface="Cambria"/>
                <a:ea typeface="Cambria"/>
                <a:cs typeface="Cambria"/>
                <a:sym typeface="Cambria"/>
              </a:rPr>
              <a:t>AVERAGE</a:t>
            </a:r>
            <a:endParaRPr/>
          </a:p>
          <a:p>
            <a:pPr indent="0" lvl="0" marL="0" marR="0" rtl="0" algn="l">
              <a:lnSpc>
                <a:spcPct val="90000"/>
              </a:lnSpc>
              <a:spcBef>
                <a:spcPts val="600"/>
              </a:spcBef>
              <a:spcAft>
                <a:spcPts val="0"/>
              </a:spcAft>
              <a:buClr>
                <a:schemeClr val="dk1"/>
              </a:buClr>
              <a:buSzPts val="1600"/>
              <a:buFont typeface="Arial"/>
              <a:buNone/>
            </a:pPr>
            <a:r>
              <a:rPr lang="en-US" sz="1600">
                <a:solidFill>
                  <a:schemeClr val="dk1"/>
                </a:solidFill>
                <a:latin typeface="Cambria"/>
                <a:ea typeface="Cambria"/>
                <a:cs typeface="Cambria"/>
                <a:sym typeface="Cambria"/>
              </a:rPr>
              <a:t>Untuk menghitung nilai rata-rata </a:t>
            </a:r>
            <a:r>
              <a:rPr i="1" lang="en-US" sz="1600">
                <a:solidFill>
                  <a:schemeClr val="dk1"/>
                </a:solidFill>
                <a:latin typeface="Cambria"/>
                <a:ea typeface="Cambria"/>
                <a:cs typeface="Cambria"/>
                <a:sym typeface="Cambria"/>
              </a:rPr>
              <a:t>range cell </a:t>
            </a:r>
            <a:r>
              <a:rPr lang="en-US" sz="1600">
                <a:solidFill>
                  <a:schemeClr val="dk1"/>
                </a:solidFill>
                <a:latin typeface="Cambria"/>
                <a:ea typeface="Cambria"/>
                <a:cs typeface="Cambria"/>
                <a:sym typeface="Cambria"/>
              </a:rPr>
              <a:t>yang dipilih.</a:t>
            </a:r>
            <a:endParaRPr sz="1600">
              <a:solidFill>
                <a:schemeClr val="dk1"/>
              </a:solidFill>
              <a:latin typeface="Cambria"/>
              <a:ea typeface="Cambria"/>
              <a:cs typeface="Cambria"/>
              <a:sym typeface="Cambria"/>
            </a:endParaRPr>
          </a:p>
        </p:txBody>
      </p:sp>
      <p:sp>
        <p:nvSpPr>
          <p:cNvPr id="573" name="Google Shape;573;p31"/>
          <p:cNvSpPr txBox="1"/>
          <p:nvPr/>
        </p:nvSpPr>
        <p:spPr>
          <a:xfrm>
            <a:off x="1287410" y="2373332"/>
            <a:ext cx="2484882" cy="13071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600"/>
              </a:spcBef>
              <a:spcAft>
                <a:spcPts val="0"/>
              </a:spcAft>
              <a:buClr>
                <a:srgbClr val="548135"/>
              </a:buClr>
              <a:buSzPts val="2800"/>
              <a:buFont typeface="Arial"/>
              <a:buNone/>
            </a:pPr>
            <a:r>
              <a:rPr b="1" lang="en-US" sz="2800">
                <a:solidFill>
                  <a:srgbClr val="548135"/>
                </a:solidFill>
                <a:latin typeface="Cambria"/>
                <a:ea typeface="Cambria"/>
                <a:cs typeface="Cambria"/>
                <a:sym typeface="Cambria"/>
              </a:rPr>
              <a:t>SUM</a:t>
            </a:r>
            <a:endParaRPr/>
          </a:p>
          <a:p>
            <a:pPr indent="0" lvl="0" marL="0" marR="0" rtl="0" algn="l">
              <a:lnSpc>
                <a:spcPct val="90000"/>
              </a:lnSpc>
              <a:spcBef>
                <a:spcPts val="600"/>
              </a:spcBef>
              <a:spcAft>
                <a:spcPts val="0"/>
              </a:spcAft>
              <a:buClr>
                <a:schemeClr val="dk1"/>
              </a:buClr>
              <a:buSzPts val="1600"/>
              <a:buFont typeface="Arial"/>
              <a:buNone/>
            </a:pPr>
            <a:r>
              <a:rPr lang="en-US" sz="1600">
                <a:solidFill>
                  <a:schemeClr val="dk1"/>
                </a:solidFill>
                <a:latin typeface="Cambria"/>
                <a:ea typeface="Cambria"/>
                <a:cs typeface="Cambria"/>
                <a:sym typeface="Cambria"/>
              </a:rPr>
              <a:t>Untuk menghitung nilai total dari cell yang dihitung.</a:t>
            </a:r>
            <a:endParaRPr sz="1600">
              <a:solidFill>
                <a:schemeClr val="dk1"/>
              </a:solidFill>
              <a:latin typeface="Cambria"/>
              <a:ea typeface="Cambria"/>
              <a:cs typeface="Cambria"/>
              <a:sym typeface="Cambria"/>
            </a:endParaRPr>
          </a:p>
        </p:txBody>
      </p:sp>
      <p:sp>
        <p:nvSpPr>
          <p:cNvPr id="574" name="Google Shape;574;p31"/>
          <p:cNvSpPr txBox="1"/>
          <p:nvPr/>
        </p:nvSpPr>
        <p:spPr>
          <a:xfrm>
            <a:off x="8495593" y="2413331"/>
            <a:ext cx="2484882" cy="13071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600"/>
              </a:spcBef>
              <a:spcAft>
                <a:spcPts val="0"/>
              </a:spcAft>
              <a:buClr>
                <a:srgbClr val="BF9000"/>
              </a:buClr>
              <a:buSzPts val="2800"/>
              <a:buFont typeface="Arial"/>
              <a:buNone/>
            </a:pPr>
            <a:r>
              <a:rPr b="1" lang="en-US" sz="2800">
                <a:solidFill>
                  <a:srgbClr val="BF9000"/>
                </a:solidFill>
                <a:latin typeface="Cambria"/>
                <a:ea typeface="Cambria"/>
                <a:cs typeface="Cambria"/>
                <a:sym typeface="Cambria"/>
              </a:rPr>
              <a:t>COUNT</a:t>
            </a:r>
            <a:endParaRPr/>
          </a:p>
          <a:p>
            <a:pPr indent="0" lvl="0" marL="0" marR="0" rtl="0" algn="l">
              <a:lnSpc>
                <a:spcPct val="90000"/>
              </a:lnSpc>
              <a:spcBef>
                <a:spcPts val="600"/>
              </a:spcBef>
              <a:spcAft>
                <a:spcPts val="0"/>
              </a:spcAft>
              <a:buClr>
                <a:schemeClr val="dk1"/>
              </a:buClr>
              <a:buSzPts val="1600"/>
              <a:buFont typeface="Arial"/>
              <a:buNone/>
            </a:pPr>
            <a:r>
              <a:rPr lang="en-US" sz="1600">
                <a:solidFill>
                  <a:schemeClr val="dk1"/>
                </a:solidFill>
                <a:latin typeface="Cambria"/>
                <a:ea typeface="Cambria"/>
                <a:cs typeface="Cambria"/>
                <a:sym typeface="Cambria"/>
              </a:rPr>
              <a:t>Untuk menghitung banyak </a:t>
            </a:r>
            <a:r>
              <a:rPr i="1" lang="en-US" sz="1600">
                <a:solidFill>
                  <a:schemeClr val="dk1"/>
                </a:solidFill>
                <a:latin typeface="Cambria"/>
                <a:ea typeface="Cambria"/>
                <a:cs typeface="Cambria"/>
                <a:sym typeface="Cambria"/>
              </a:rPr>
              <a:t>cell</a:t>
            </a:r>
            <a:r>
              <a:rPr lang="en-US" sz="1600">
                <a:solidFill>
                  <a:schemeClr val="dk1"/>
                </a:solidFill>
                <a:latin typeface="Cambria"/>
                <a:ea typeface="Cambria"/>
                <a:cs typeface="Cambria"/>
                <a:sym typeface="Cambria"/>
              </a:rPr>
              <a:t> data. </a:t>
            </a:r>
            <a:endParaRPr sz="1600">
              <a:solidFill>
                <a:schemeClr val="dk1"/>
              </a:solidFill>
              <a:latin typeface="Cambria"/>
              <a:ea typeface="Cambria"/>
              <a:cs typeface="Cambria"/>
              <a:sym typeface="Cambria"/>
            </a:endParaRPr>
          </a:p>
        </p:txBody>
      </p:sp>
      <p:sp>
        <p:nvSpPr>
          <p:cNvPr id="575" name="Google Shape;575;p31"/>
          <p:cNvSpPr txBox="1"/>
          <p:nvPr/>
        </p:nvSpPr>
        <p:spPr>
          <a:xfrm>
            <a:off x="6778590" y="4355138"/>
            <a:ext cx="2484882" cy="13071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600"/>
              </a:spcBef>
              <a:spcAft>
                <a:spcPts val="0"/>
              </a:spcAft>
              <a:buClr>
                <a:srgbClr val="DF9595"/>
              </a:buClr>
              <a:buSzPts val="2800"/>
              <a:buFont typeface="Arial"/>
              <a:buNone/>
            </a:pPr>
            <a:r>
              <a:rPr b="1" lang="en-US" sz="2800">
                <a:solidFill>
                  <a:srgbClr val="DF9595"/>
                </a:solidFill>
                <a:latin typeface="Cambria"/>
                <a:ea typeface="Cambria"/>
                <a:cs typeface="Cambria"/>
                <a:sym typeface="Cambria"/>
              </a:rPr>
              <a:t>MIN</a:t>
            </a:r>
            <a:endParaRPr/>
          </a:p>
          <a:p>
            <a:pPr indent="0" lvl="0" marL="0" marR="0" rtl="0" algn="l">
              <a:lnSpc>
                <a:spcPct val="90000"/>
              </a:lnSpc>
              <a:spcBef>
                <a:spcPts val="600"/>
              </a:spcBef>
              <a:spcAft>
                <a:spcPts val="0"/>
              </a:spcAft>
              <a:buClr>
                <a:schemeClr val="dk1"/>
              </a:buClr>
              <a:buSzPts val="1600"/>
              <a:buFont typeface="Arial"/>
              <a:buNone/>
            </a:pPr>
            <a:r>
              <a:rPr lang="en-US" sz="1600">
                <a:solidFill>
                  <a:schemeClr val="dk1"/>
                </a:solidFill>
                <a:latin typeface="Cambria"/>
                <a:ea typeface="Cambria"/>
                <a:cs typeface="Cambria"/>
                <a:sym typeface="Cambria"/>
              </a:rPr>
              <a:t>Untuk mencari nilai terendah.</a:t>
            </a:r>
            <a:endParaRPr sz="1600">
              <a:solidFill>
                <a:schemeClr val="dk1"/>
              </a:solidFill>
              <a:latin typeface="Cambria"/>
              <a:ea typeface="Cambria"/>
              <a:cs typeface="Cambria"/>
              <a:sym typeface="Cambria"/>
            </a:endParaRPr>
          </a:p>
        </p:txBody>
      </p:sp>
      <p:sp>
        <p:nvSpPr>
          <p:cNvPr id="576" name="Google Shape;576;p31"/>
          <p:cNvSpPr txBox="1"/>
          <p:nvPr/>
        </p:nvSpPr>
        <p:spPr>
          <a:xfrm>
            <a:off x="3104036" y="4370928"/>
            <a:ext cx="2484882" cy="13071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600"/>
              </a:spcBef>
              <a:spcAft>
                <a:spcPts val="0"/>
              </a:spcAft>
              <a:buClr>
                <a:srgbClr val="C55A11"/>
              </a:buClr>
              <a:buSzPts val="2800"/>
              <a:buFont typeface="Arial"/>
              <a:buNone/>
            </a:pPr>
            <a:r>
              <a:rPr b="1" lang="en-US" sz="2800">
                <a:solidFill>
                  <a:srgbClr val="C55A11"/>
                </a:solidFill>
                <a:latin typeface="Cambria"/>
                <a:ea typeface="Cambria"/>
                <a:cs typeface="Cambria"/>
                <a:sym typeface="Cambria"/>
              </a:rPr>
              <a:t>MAX</a:t>
            </a:r>
            <a:endParaRPr/>
          </a:p>
          <a:p>
            <a:pPr indent="0" lvl="0" marL="0" marR="0" rtl="0" algn="l">
              <a:lnSpc>
                <a:spcPct val="90000"/>
              </a:lnSpc>
              <a:spcBef>
                <a:spcPts val="600"/>
              </a:spcBef>
              <a:spcAft>
                <a:spcPts val="0"/>
              </a:spcAft>
              <a:buClr>
                <a:schemeClr val="dk1"/>
              </a:buClr>
              <a:buSzPts val="1600"/>
              <a:buFont typeface="Arial"/>
              <a:buNone/>
            </a:pPr>
            <a:r>
              <a:rPr lang="en-US" sz="1600">
                <a:solidFill>
                  <a:schemeClr val="dk1"/>
                </a:solidFill>
                <a:latin typeface="Cambria"/>
                <a:ea typeface="Cambria"/>
                <a:cs typeface="Cambria"/>
                <a:sym typeface="Cambria"/>
              </a:rPr>
              <a:t>Untuk mencari nilai tertinggi.</a:t>
            </a:r>
            <a:endParaRPr sz="1600">
              <a:solidFill>
                <a:schemeClr val="dk1"/>
              </a:solidFill>
              <a:latin typeface="Cambria"/>
              <a:ea typeface="Cambria"/>
              <a:cs typeface="Cambria"/>
              <a:sym typeface="Cambria"/>
            </a:endParaRPr>
          </a:p>
        </p:txBody>
      </p:sp>
      <p:sp>
        <p:nvSpPr>
          <p:cNvPr id="577" name="Google Shape;577;p31"/>
          <p:cNvSpPr/>
          <p:nvPr/>
        </p:nvSpPr>
        <p:spPr>
          <a:xfrm>
            <a:off x="1072599" y="2277813"/>
            <a:ext cx="586519" cy="1545996"/>
          </a:xfrm>
          <a:prstGeom prst="leftBracket">
            <a:avLst>
              <a:gd fmla="val 8333" name="adj"/>
            </a:avLst>
          </a:prstGeom>
          <a:noFill/>
          <a:ln cap="flat" cmpd="sng" w="127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78" name="Google Shape;578;p31"/>
          <p:cNvSpPr/>
          <p:nvPr/>
        </p:nvSpPr>
        <p:spPr>
          <a:xfrm>
            <a:off x="3236015" y="2277812"/>
            <a:ext cx="666681" cy="1545997"/>
          </a:xfrm>
          <a:prstGeom prst="rightBracket">
            <a:avLst>
              <a:gd fmla="val 8333" name="adj"/>
            </a:avLst>
          </a:prstGeom>
          <a:noFill/>
          <a:ln cap="flat" cmpd="sng" w="127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79" name="Google Shape;579;p31"/>
          <p:cNvSpPr/>
          <p:nvPr/>
        </p:nvSpPr>
        <p:spPr>
          <a:xfrm>
            <a:off x="4671736" y="2293884"/>
            <a:ext cx="586519" cy="1545996"/>
          </a:xfrm>
          <a:prstGeom prst="leftBracket">
            <a:avLst>
              <a:gd fmla="val 8333" name="adj"/>
            </a:avLst>
          </a:prstGeom>
          <a:noFill/>
          <a:ln cap="flat" cmpd="sng" w="12700">
            <a:solidFill>
              <a:srgbClr val="2F549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0" name="Google Shape;580;p31"/>
          <p:cNvSpPr/>
          <p:nvPr/>
        </p:nvSpPr>
        <p:spPr>
          <a:xfrm>
            <a:off x="6835152" y="2293883"/>
            <a:ext cx="666681" cy="1545997"/>
          </a:xfrm>
          <a:prstGeom prst="rightBracket">
            <a:avLst>
              <a:gd fmla="val 8333" name="adj"/>
            </a:avLst>
          </a:prstGeom>
          <a:noFill/>
          <a:ln cap="flat" cmpd="sng" w="12700">
            <a:solidFill>
              <a:srgbClr val="2F549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1" name="Google Shape;581;p31"/>
          <p:cNvSpPr/>
          <p:nvPr/>
        </p:nvSpPr>
        <p:spPr>
          <a:xfrm>
            <a:off x="8270873" y="2325465"/>
            <a:ext cx="586519" cy="1545996"/>
          </a:xfrm>
          <a:prstGeom prst="leftBracket">
            <a:avLst>
              <a:gd fmla="val 8333" name="adj"/>
            </a:avLst>
          </a:prstGeom>
          <a:noFill/>
          <a:ln cap="flat" cmpd="sng" w="12700">
            <a:solidFill>
              <a:srgbClr val="BF9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2" name="Google Shape;582;p31"/>
          <p:cNvSpPr/>
          <p:nvPr/>
        </p:nvSpPr>
        <p:spPr>
          <a:xfrm>
            <a:off x="10434289" y="2325464"/>
            <a:ext cx="666681" cy="1545997"/>
          </a:xfrm>
          <a:prstGeom prst="rightBracket">
            <a:avLst>
              <a:gd fmla="val 8333" name="adj"/>
            </a:avLst>
          </a:prstGeom>
          <a:noFill/>
          <a:ln cap="flat" cmpd="sng" w="12700">
            <a:solidFill>
              <a:srgbClr val="BF9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3" name="Google Shape;583;p31"/>
          <p:cNvSpPr/>
          <p:nvPr/>
        </p:nvSpPr>
        <p:spPr>
          <a:xfrm>
            <a:off x="2868591" y="4247466"/>
            <a:ext cx="586519" cy="1545996"/>
          </a:xfrm>
          <a:prstGeom prst="leftBracket">
            <a:avLst>
              <a:gd fmla="val 8333" name="adj"/>
            </a:avLst>
          </a:prstGeom>
          <a:noFill/>
          <a:ln cap="flat" cmpd="sng" w="12700">
            <a:solidFill>
              <a:srgbClr val="C55A1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4" name="Google Shape;584;p31"/>
          <p:cNvSpPr/>
          <p:nvPr/>
        </p:nvSpPr>
        <p:spPr>
          <a:xfrm>
            <a:off x="5032007" y="4247465"/>
            <a:ext cx="666681" cy="1545997"/>
          </a:xfrm>
          <a:prstGeom prst="rightBracket">
            <a:avLst>
              <a:gd fmla="val 8333" name="adj"/>
            </a:avLst>
          </a:prstGeom>
          <a:noFill/>
          <a:ln cap="flat" cmpd="sng" w="12700">
            <a:solidFill>
              <a:srgbClr val="C55A1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5" name="Google Shape;585;p31"/>
          <p:cNvSpPr/>
          <p:nvPr/>
        </p:nvSpPr>
        <p:spPr>
          <a:xfrm>
            <a:off x="6525411" y="4255501"/>
            <a:ext cx="586519" cy="1545996"/>
          </a:xfrm>
          <a:prstGeom prst="leftBracket">
            <a:avLst>
              <a:gd fmla="val 8333" name="adj"/>
            </a:avLst>
          </a:prstGeom>
          <a:noFill/>
          <a:ln cap="flat" cmpd="sng" w="12700">
            <a:solidFill>
              <a:srgbClr val="DF959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586" name="Google Shape;586;p31"/>
          <p:cNvSpPr/>
          <p:nvPr/>
        </p:nvSpPr>
        <p:spPr>
          <a:xfrm>
            <a:off x="8688827" y="4255500"/>
            <a:ext cx="666681" cy="1545997"/>
          </a:xfrm>
          <a:prstGeom prst="rightBracket">
            <a:avLst>
              <a:gd fmla="val 8333" name="adj"/>
            </a:avLst>
          </a:prstGeom>
          <a:noFill/>
          <a:ln cap="flat" cmpd="sng" w="12700">
            <a:solidFill>
              <a:srgbClr val="DF959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32"/>
          <p:cNvSpPr/>
          <p:nvPr/>
        </p:nvSpPr>
        <p:spPr>
          <a:xfrm>
            <a:off x="0" y="2201715"/>
            <a:ext cx="12192000" cy="20508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mbria"/>
              <a:ea typeface="Cambria"/>
              <a:cs typeface="Cambria"/>
              <a:sym typeface="Cambria"/>
            </a:endParaRPr>
          </a:p>
        </p:txBody>
      </p:sp>
      <p:pic>
        <p:nvPicPr>
          <p:cNvPr id="593" name="Google Shape;593;p3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594" name="Google Shape;594;p32"/>
          <p:cNvGrpSpPr/>
          <p:nvPr/>
        </p:nvGrpSpPr>
        <p:grpSpPr>
          <a:xfrm>
            <a:off x="907774" y="747337"/>
            <a:ext cx="10376452" cy="4959626"/>
            <a:chOff x="900157" y="747337"/>
            <a:chExt cx="10376452" cy="4959626"/>
          </a:xfrm>
        </p:grpSpPr>
        <p:sp>
          <p:nvSpPr>
            <p:cNvPr id="595" name="Google Shape;595;p32"/>
            <p:cNvSpPr/>
            <p:nvPr/>
          </p:nvSpPr>
          <p:spPr>
            <a:xfrm>
              <a:off x="900157" y="747337"/>
              <a:ext cx="10376452" cy="4959626"/>
            </a:xfrm>
            <a:prstGeom prst="rect">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596" name="Google Shape;596;p32"/>
            <p:cNvGrpSpPr/>
            <p:nvPr/>
          </p:nvGrpSpPr>
          <p:grpSpPr>
            <a:xfrm>
              <a:off x="1225825" y="1065175"/>
              <a:ext cx="9740349" cy="4323950"/>
              <a:chOff x="1218207" y="1207174"/>
              <a:chExt cx="9740349" cy="4323950"/>
            </a:xfrm>
          </p:grpSpPr>
          <p:sp>
            <p:nvSpPr>
              <p:cNvPr id="597" name="Google Shape;597;p32"/>
              <p:cNvSpPr/>
              <p:nvPr/>
            </p:nvSpPr>
            <p:spPr>
              <a:xfrm>
                <a:off x="1218209" y="1207603"/>
                <a:ext cx="9740347" cy="4323521"/>
              </a:xfrm>
              <a:prstGeom prst="rect">
                <a:avLst/>
              </a:pr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98" name="Google Shape;598;p32"/>
              <p:cNvSpPr/>
              <p:nvPr/>
            </p:nvSpPr>
            <p:spPr>
              <a:xfrm rot="10800000">
                <a:off x="1218207" y="1207174"/>
                <a:ext cx="9740348" cy="4323950"/>
              </a:xfrm>
              <a:custGeom>
                <a:rect b="b" l="l" r="r" t="t"/>
                <a:pathLst>
                  <a:path extrusionOk="0" h="4174435" w="9521687">
                    <a:moveTo>
                      <a:pt x="0" y="4174435"/>
                    </a:moveTo>
                    <a:lnTo>
                      <a:pt x="9521687" y="0"/>
                    </a:lnTo>
                    <a:lnTo>
                      <a:pt x="9521687" y="4174435"/>
                    </a:lnTo>
                    <a:lnTo>
                      <a:pt x="0" y="4174435"/>
                    </a:lnTo>
                    <a:close/>
                  </a:path>
                </a:pathLst>
              </a:cu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grpSp>
      <p:sp>
        <p:nvSpPr>
          <p:cNvPr id="599" name="Google Shape;599;p32"/>
          <p:cNvSpPr/>
          <p:nvPr/>
        </p:nvSpPr>
        <p:spPr>
          <a:xfrm>
            <a:off x="512855" y="5894478"/>
            <a:ext cx="11181522" cy="149087"/>
          </a:xfrm>
          <a:prstGeom prst="roundRect">
            <a:avLst>
              <a:gd fmla="val 16667" name="adj"/>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00" name="Google Shape;600;p32"/>
          <p:cNvSpPr txBox="1"/>
          <p:nvPr>
            <p:ph type="title"/>
          </p:nvPr>
        </p:nvSpPr>
        <p:spPr>
          <a:xfrm>
            <a:off x="2149013" y="1889320"/>
            <a:ext cx="7909205" cy="267566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b="1" lang="en-US" sz="5400">
                <a:solidFill>
                  <a:schemeClr val="lt1"/>
                </a:solidFill>
              </a:rPr>
              <a:t>Silahkan kerjakan Aktivitas Mandiri 2</a:t>
            </a:r>
            <a:endParaRPr b="1" sz="5400">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04" name="Shape 604"/>
        <p:cNvGrpSpPr/>
        <p:nvPr/>
      </p:nvGrpSpPr>
      <p:grpSpPr>
        <a:xfrm>
          <a:off x="0" y="0"/>
          <a:ext cx="0" cy="0"/>
          <a:chOff x="0" y="0"/>
          <a:chExt cx="0" cy="0"/>
        </a:xfrm>
      </p:grpSpPr>
      <p:pic>
        <p:nvPicPr>
          <p:cNvPr id="605" name="Google Shape;605;p3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606" name="Google Shape;606;p33"/>
          <p:cNvGrpSpPr/>
          <p:nvPr/>
        </p:nvGrpSpPr>
        <p:grpSpPr>
          <a:xfrm>
            <a:off x="838203" y="317167"/>
            <a:ext cx="5577211" cy="1261974"/>
            <a:chOff x="4411970" y="4340222"/>
            <a:chExt cx="1072202" cy="242681"/>
          </a:xfrm>
        </p:grpSpPr>
        <p:sp>
          <p:nvSpPr>
            <p:cNvPr id="607" name="Google Shape;607;p33"/>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608" name="Google Shape;608;p33"/>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5</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609" name="Google Shape;609;p33"/>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610" name="Google Shape;610;p33"/>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Bekerja Dengan</a:t>
            </a:r>
            <a:r>
              <a:rPr b="0" i="0" lang="en-US" sz="2400" u="none" cap="none" strike="noStrike">
                <a:solidFill>
                  <a:srgbClr val="000000"/>
                </a:solidFill>
                <a:latin typeface="Cambria"/>
                <a:ea typeface="Cambria"/>
                <a:cs typeface="Cambria"/>
                <a:sym typeface="Cambria"/>
              </a:rPr>
              <a:t> Grafik Dalam Excel</a:t>
            </a:r>
            <a:endParaRPr b="0" i="0" sz="2400" u="none" cap="none" strike="noStrike">
              <a:solidFill>
                <a:srgbClr val="000000"/>
              </a:solidFill>
              <a:latin typeface="Cambria"/>
              <a:ea typeface="Cambria"/>
              <a:cs typeface="Cambria"/>
              <a:sym typeface="Cambria"/>
            </a:endParaRPr>
          </a:p>
        </p:txBody>
      </p:sp>
      <p:graphicFrame>
        <p:nvGraphicFramePr>
          <p:cNvPr id="611" name="Google Shape;611;p33"/>
          <p:cNvGraphicFramePr/>
          <p:nvPr/>
        </p:nvGraphicFramePr>
        <p:xfrm>
          <a:off x="1747404" y="2007910"/>
          <a:ext cx="4428109" cy="2952073"/>
        </p:xfrm>
        <a:graphic>
          <a:graphicData uri="http://schemas.openxmlformats.org/drawingml/2006/chart">
            <c:chart r:id="rId4"/>
          </a:graphicData>
        </a:graphic>
      </p:graphicFrame>
      <p:sp>
        <p:nvSpPr>
          <p:cNvPr id="612" name="Google Shape;612;p33"/>
          <p:cNvSpPr txBox="1"/>
          <p:nvPr/>
        </p:nvSpPr>
        <p:spPr>
          <a:xfrm>
            <a:off x="5929460" y="2094998"/>
            <a:ext cx="4279769" cy="267765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4800">
                <a:solidFill>
                  <a:srgbClr val="2E75B5"/>
                </a:solidFill>
                <a:latin typeface="Cambria"/>
                <a:ea typeface="Cambria"/>
                <a:cs typeface="Cambria"/>
                <a:sym typeface="Cambria"/>
              </a:rPr>
              <a:t>GRAFIK</a:t>
            </a:r>
            <a:r>
              <a:rPr lang="en-US" sz="1800">
                <a:solidFill>
                  <a:schemeClr val="dk1"/>
                </a:solidFill>
                <a:latin typeface="Cambria"/>
                <a:ea typeface="Cambria"/>
                <a:cs typeface="Cambria"/>
                <a:sym typeface="Cambria"/>
              </a:rPr>
              <a:t> </a:t>
            </a:r>
            <a:endParaRPr/>
          </a:p>
          <a:p>
            <a:pPr indent="0" lvl="0" marL="0" marR="0" rtl="0" algn="just">
              <a:spcBef>
                <a:spcPts val="0"/>
              </a:spcBef>
              <a:spcAft>
                <a:spcPts val="0"/>
              </a:spcAft>
              <a:buNone/>
            </a:pPr>
            <a:r>
              <a:rPr lang="en-US" sz="2000">
                <a:solidFill>
                  <a:schemeClr val="dk1"/>
                </a:solidFill>
                <a:latin typeface="Cambria"/>
                <a:ea typeface="Cambria"/>
                <a:cs typeface="Cambria"/>
                <a:sym typeface="Cambria"/>
              </a:rPr>
              <a:t>merupakan salah satu teknik menyajikan  data detail yang terdiri atas angka atau numerik dalam bentuk visualisasi objek ruang, seperti batang, kolom, lingkaran, garis, dan lainnya.</a:t>
            </a:r>
            <a:endParaRPr sz="2000">
              <a:solidFill>
                <a:schemeClr val="dk1"/>
              </a:solidFill>
              <a:latin typeface="Cambria"/>
              <a:ea typeface="Cambria"/>
              <a:cs typeface="Cambria"/>
              <a:sym typeface="Cambria"/>
            </a:endParaRPr>
          </a:p>
        </p:txBody>
      </p:sp>
      <p:sp>
        <p:nvSpPr>
          <p:cNvPr id="613" name="Google Shape;613;p33"/>
          <p:cNvSpPr/>
          <p:nvPr/>
        </p:nvSpPr>
        <p:spPr>
          <a:xfrm>
            <a:off x="1967060" y="5310220"/>
            <a:ext cx="9056015"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memilih jenis grafik yang akan digunakan, klik menu ribbon </a:t>
            </a:r>
            <a:r>
              <a:rPr b="1" lang="en-US" sz="1800">
                <a:solidFill>
                  <a:schemeClr val="dk1"/>
                </a:solidFill>
                <a:latin typeface="Cambria"/>
                <a:ea typeface="Cambria"/>
                <a:cs typeface="Cambria"/>
                <a:sym typeface="Cambria"/>
              </a:rPr>
              <a:t>Insert – Charts</a:t>
            </a:r>
            <a:r>
              <a:rPr lang="en-US" sz="1800">
                <a:solidFill>
                  <a:schemeClr val="dk1"/>
                </a:solidFill>
                <a:latin typeface="Cambria"/>
                <a:ea typeface="Cambria"/>
                <a:cs typeface="Cambria"/>
                <a:sym typeface="Cambria"/>
              </a:rPr>
              <a:t>.</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34"/>
          <p:cNvSpPr/>
          <p:nvPr/>
        </p:nvSpPr>
        <p:spPr>
          <a:xfrm>
            <a:off x="0" y="2201715"/>
            <a:ext cx="12192000" cy="20508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mbria"/>
              <a:ea typeface="Cambria"/>
              <a:cs typeface="Cambria"/>
              <a:sym typeface="Cambria"/>
            </a:endParaRPr>
          </a:p>
        </p:txBody>
      </p:sp>
      <p:pic>
        <p:nvPicPr>
          <p:cNvPr id="620" name="Google Shape;620;p3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621" name="Google Shape;621;p34"/>
          <p:cNvGrpSpPr/>
          <p:nvPr/>
        </p:nvGrpSpPr>
        <p:grpSpPr>
          <a:xfrm>
            <a:off x="907774" y="747337"/>
            <a:ext cx="10376452" cy="4959626"/>
            <a:chOff x="900157" y="747337"/>
            <a:chExt cx="10376452" cy="4959626"/>
          </a:xfrm>
        </p:grpSpPr>
        <p:sp>
          <p:nvSpPr>
            <p:cNvPr id="622" name="Google Shape;622;p34"/>
            <p:cNvSpPr/>
            <p:nvPr/>
          </p:nvSpPr>
          <p:spPr>
            <a:xfrm>
              <a:off x="900157" y="747337"/>
              <a:ext cx="10376452" cy="4959626"/>
            </a:xfrm>
            <a:prstGeom prst="rect">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623" name="Google Shape;623;p34"/>
            <p:cNvGrpSpPr/>
            <p:nvPr/>
          </p:nvGrpSpPr>
          <p:grpSpPr>
            <a:xfrm>
              <a:off x="1225825" y="1065175"/>
              <a:ext cx="9740349" cy="4323950"/>
              <a:chOff x="1218207" y="1207174"/>
              <a:chExt cx="9740349" cy="4323950"/>
            </a:xfrm>
          </p:grpSpPr>
          <p:sp>
            <p:nvSpPr>
              <p:cNvPr id="624" name="Google Shape;624;p34"/>
              <p:cNvSpPr/>
              <p:nvPr/>
            </p:nvSpPr>
            <p:spPr>
              <a:xfrm>
                <a:off x="1218209" y="1207603"/>
                <a:ext cx="9740347" cy="4323521"/>
              </a:xfrm>
              <a:prstGeom prst="rect">
                <a:avLst/>
              </a:pr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25" name="Google Shape;625;p34"/>
              <p:cNvSpPr/>
              <p:nvPr/>
            </p:nvSpPr>
            <p:spPr>
              <a:xfrm rot="10800000">
                <a:off x="1218207" y="1207174"/>
                <a:ext cx="9740348" cy="4323950"/>
              </a:xfrm>
              <a:custGeom>
                <a:rect b="b" l="l" r="r" t="t"/>
                <a:pathLst>
                  <a:path extrusionOk="0" h="4174435" w="9521687">
                    <a:moveTo>
                      <a:pt x="0" y="4174435"/>
                    </a:moveTo>
                    <a:lnTo>
                      <a:pt x="9521687" y="0"/>
                    </a:lnTo>
                    <a:lnTo>
                      <a:pt x="9521687" y="4174435"/>
                    </a:lnTo>
                    <a:lnTo>
                      <a:pt x="0" y="4174435"/>
                    </a:lnTo>
                    <a:close/>
                  </a:path>
                </a:pathLst>
              </a:cu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grpSp>
      <p:sp>
        <p:nvSpPr>
          <p:cNvPr id="626" name="Google Shape;626;p34"/>
          <p:cNvSpPr/>
          <p:nvPr/>
        </p:nvSpPr>
        <p:spPr>
          <a:xfrm>
            <a:off x="512855" y="5894478"/>
            <a:ext cx="11181522" cy="149087"/>
          </a:xfrm>
          <a:prstGeom prst="roundRect">
            <a:avLst>
              <a:gd fmla="val 16667" name="adj"/>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27" name="Google Shape;627;p34"/>
          <p:cNvSpPr txBox="1"/>
          <p:nvPr>
            <p:ph type="title"/>
          </p:nvPr>
        </p:nvSpPr>
        <p:spPr>
          <a:xfrm>
            <a:off x="2149013" y="1889320"/>
            <a:ext cx="7909205" cy="267566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b="1" lang="en-US" sz="5400">
                <a:solidFill>
                  <a:schemeClr val="lt1"/>
                </a:solidFill>
              </a:rPr>
              <a:t>Silahkan kerjakan Uji Kemampuan Diri 2</a:t>
            </a:r>
            <a:endParaRPr b="1" sz="5400">
              <a:solidFill>
                <a:schemeClr val="lt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1" name="Shape 631"/>
        <p:cNvGrpSpPr/>
        <p:nvPr/>
      </p:nvGrpSpPr>
      <p:grpSpPr>
        <a:xfrm>
          <a:off x="0" y="0"/>
          <a:ext cx="0" cy="0"/>
          <a:chOff x="0" y="0"/>
          <a:chExt cx="0" cy="0"/>
        </a:xfrm>
      </p:grpSpPr>
      <p:pic>
        <p:nvPicPr>
          <p:cNvPr id="632" name="Google Shape;632;p3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633" name="Google Shape;633;p35"/>
          <p:cNvSpPr/>
          <p:nvPr/>
        </p:nvSpPr>
        <p:spPr>
          <a:xfrm rot="5400000">
            <a:off x="505374" y="546873"/>
            <a:ext cx="4670066" cy="3576320"/>
          </a:xfrm>
          <a:prstGeom prst="homePlate">
            <a:avLst>
              <a:gd fmla="val 50000" name="adj"/>
            </a:avLst>
          </a:prstGeom>
          <a:solidFill>
            <a:srgbClr val="BDD7E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34" name="Google Shape;634;p35"/>
          <p:cNvSpPr/>
          <p:nvPr/>
        </p:nvSpPr>
        <p:spPr>
          <a:xfrm>
            <a:off x="2458621" y="518475"/>
            <a:ext cx="751794" cy="763572"/>
          </a:xfrm>
          <a:prstGeom prst="ellipse">
            <a:avLst/>
          </a:prstGeom>
          <a:solidFill>
            <a:srgbClr val="DDEAF6"/>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Cambria"/>
              <a:buNone/>
            </a:pPr>
            <a:r>
              <a:rPr b="1" lang="en-US" sz="4400">
                <a:solidFill>
                  <a:srgbClr val="000000"/>
                </a:solidFill>
                <a:latin typeface="Cambria"/>
                <a:ea typeface="Cambria"/>
                <a:cs typeface="Cambria"/>
                <a:sym typeface="Cambria"/>
              </a:rPr>
              <a:t>C</a:t>
            </a:r>
            <a:endParaRPr b="1" i="0" sz="4400" u="none" cap="none" strike="noStrike">
              <a:solidFill>
                <a:srgbClr val="000000"/>
              </a:solidFill>
              <a:latin typeface="Cambria"/>
              <a:ea typeface="Cambria"/>
              <a:cs typeface="Cambria"/>
              <a:sym typeface="Cambria"/>
            </a:endParaRPr>
          </a:p>
        </p:txBody>
      </p:sp>
      <p:sp>
        <p:nvSpPr>
          <p:cNvPr id="635" name="Google Shape;635;p35"/>
          <p:cNvSpPr txBox="1"/>
          <p:nvPr/>
        </p:nvSpPr>
        <p:spPr>
          <a:xfrm>
            <a:off x="1029282" y="1282047"/>
            <a:ext cx="3610471" cy="2554545"/>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Cambria"/>
              <a:buNone/>
            </a:pPr>
            <a:r>
              <a:rPr b="1" i="0" lang="en-US" sz="3200" u="none" cap="none" strike="noStrike">
                <a:solidFill>
                  <a:srgbClr val="000000"/>
                </a:solidFill>
                <a:latin typeface="Cambria"/>
                <a:ea typeface="Cambria"/>
                <a:cs typeface="Cambria"/>
                <a:sym typeface="Cambria"/>
              </a:rPr>
              <a:t>Menyajikan Presentasi</a:t>
            </a:r>
            <a:r>
              <a:rPr b="1" i="0" lang="en-US" sz="3200" u="none" cap="none" strike="noStrike">
                <a:solidFill>
                  <a:srgbClr val="000000"/>
                </a:solidFill>
                <a:latin typeface="Cambria"/>
                <a:ea typeface="Cambria"/>
                <a:cs typeface="Cambria"/>
                <a:sym typeface="Cambria"/>
              </a:rPr>
              <a:t> dengan Microsoft PowerPoint</a:t>
            </a:r>
            <a:endParaRPr/>
          </a:p>
          <a:p>
            <a:pPr indent="0" lvl="0" marL="0" marR="0" rtl="0" algn="ctr">
              <a:lnSpc>
                <a:spcPct val="100000"/>
              </a:lnSpc>
              <a:spcBef>
                <a:spcPts val="0"/>
              </a:spcBef>
              <a:spcAft>
                <a:spcPts val="0"/>
              </a:spcAft>
              <a:buClr>
                <a:srgbClr val="000000"/>
              </a:buClr>
              <a:buSzPts val="3200"/>
              <a:buFont typeface="Cambria"/>
              <a:buNone/>
            </a:pPr>
            <a:r>
              <a:rPr b="1" i="0" lang="en-US" sz="3200" u="none" cap="none" strike="noStrike">
                <a:solidFill>
                  <a:srgbClr val="000000"/>
                </a:solidFill>
                <a:latin typeface="Cambria"/>
                <a:ea typeface="Cambria"/>
                <a:cs typeface="Cambria"/>
                <a:sym typeface="Cambria"/>
              </a:rPr>
              <a:t>365</a:t>
            </a:r>
            <a:endParaRPr b="1" i="0" sz="3200" u="none" cap="none" strike="noStrike">
              <a:solidFill>
                <a:srgbClr val="000000"/>
              </a:solidFill>
              <a:latin typeface="Cambria"/>
              <a:ea typeface="Cambria"/>
              <a:cs typeface="Cambria"/>
              <a:sym typeface="Cambria"/>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9" name="Shape 639"/>
        <p:cNvGrpSpPr/>
        <p:nvPr/>
      </p:nvGrpSpPr>
      <p:grpSpPr>
        <a:xfrm>
          <a:off x="0" y="0"/>
          <a:ext cx="0" cy="0"/>
          <a:chOff x="0" y="0"/>
          <a:chExt cx="0" cy="0"/>
        </a:xfrm>
      </p:grpSpPr>
      <p:sp>
        <p:nvSpPr>
          <p:cNvPr id="640" name="Google Shape;640;p36"/>
          <p:cNvSpPr/>
          <p:nvPr/>
        </p:nvSpPr>
        <p:spPr>
          <a:xfrm>
            <a:off x="1202522" y="2690749"/>
            <a:ext cx="9795416" cy="2671763"/>
          </a:xfrm>
          <a:prstGeom prst="rect">
            <a:avLst/>
          </a:prstGeom>
          <a:solidFill>
            <a:srgbClr val="F6E2E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641" name="Google Shape;641;p3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642" name="Google Shape;642;p36"/>
          <p:cNvSpPr txBox="1"/>
          <p:nvPr/>
        </p:nvSpPr>
        <p:spPr>
          <a:xfrm>
            <a:off x="2237532" y="783720"/>
            <a:ext cx="7701699"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Microsoft PowerPoint adalah salah satu produk keluaran Microsoft yang dibuat uuntuk membantu user dalam menyajikan informasi berbasis multimedia, seperti gambar, teks, suara, ataupun video dan animasi. </a:t>
            </a:r>
            <a:endParaRPr sz="1800">
              <a:solidFill>
                <a:schemeClr val="dk1"/>
              </a:solidFill>
              <a:latin typeface="Cambria"/>
              <a:ea typeface="Cambria"/>
              <a:cs typeface="Cambria"/>
              <a:sym typeface="Cambria"/>
            </a:endParaRPr>
          </a:p>
        </p:txBody>
      </p:sp>
      <p:sp>
        <p:nvSpPr>
          <p:cNvPr id="643" name="Google Shape;643;p36"/>
          <p:cNvSpPr txBox="1"/>
          <p:nvPr/>
        </p:nvSpPr>
        <p:spPr>
          <a:xfrm>
            <a:off x="1345778" y="2898845"/>
            <a:ext cx="9485209" cy="203132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Kelebihan:</a:t>
            </a:r>
            <a:endParaRPr/>
          </a:p>
          <a:p>
            <a:pPr indent="-342900" lvl="0" marL="342900" marR="0" rtl="0" algn="just">
              <a:spcBef>
                <a:spcPts val="0"/>
              </a:spcBef>
              <a:spcAft>
                <a:spcPts val="0"/>
              </a:spcAft>
              <a:buClr>
                <a:schemeClr val="dk1"/>
              </a:buClr>
              <a:buSzPts val="1800"/>
              <a:buFont typeface="Calibri"/>
              <a:buAutoNum type="arabicPeriod"/>
            </a:pPr>
            <a:r>
              <a:rPr lang="en-US" sz="1800">
                <a:solidFill>
                  <a:schemeClr val="dk1"/>
                </a:solidFill>
                <a:latin typeface="Cambria"/>
                <a:ea typeface="Cambria"/>
                <a:cs typeface="Cambria"/>
                <a:sym typeface="Cambria"/>
              </a:rPr>
              <a:t>Menyediakan fitur multimedia dalam presentasi seperti penggunaan warna, teks, gambar, animasi , suara dan video.</a:t>
            </a:r>
            <a:endParaRPr sz="1800">
              <a:solidFill>
                <a:schemeClr val="dk1"/>
              </a:solidFill>
              <a:latin typeface="Cambria"/>
              <a:ea typeface="Cambria"/>
              <a:cs typeface="Cambria"/>
              <a:sym typeface="Cambria"/>
            </a:endParaRPr>
          </a:p>
          <a:p>
            <a:pPr indent="-342900" lvl="0" marL="342900" marR="0" rtl="0" algn="just">
              <a:spcBef>
                <a:spcPts val="0"/>
              </a:spcBef>
              <a:spcAft>
                <a:spcPts val="0"/>
              </a:spcAft>
              <a:buClr>
                <a:schemeClr val="dk1"/>
              </a:buClr>
              <a:buSzPts val="1800"/>
              <a:buFont typeface="Calibri"/>
              <a:buAutoNum type="arabicPeriod"/>
            </a:pPr>
            <a:r>
              <a:rPr lang="en-US" sz="1800">
                <a:solidFill>
                  <a:schemeClr val="dk1"/>
                </a:solidFill>
                <a:latin typeface="Cambria"/>
                <a:ea typeface="Cambria"/>
                <a:cs typeface="Cambria"/>
                <a:sym typeface="Cambria"/>
              </a:rPr>
              <a:t>Dapat memotivasi para audiensnya dalam mencerna dan berkonsentrasi dalam mengikuti sajian informasi yang disampaikan.</a:t>
            </a:r>
            <a:endParaRPr/>
          </a:p>
          <a:p>
            <a:pPr indent="-342900" lvl="0" marL="342900" marR="0" rtl="0" algn="just">
              <a:spcBef>
                <a:spcPts val="0"/>
              </a:spcBef>
              <a:spcAft>
                <a:spcPts val="0"/>
              </a:spcAft>
              <a:buClr>
                <a:schemeClr val="dk1"/>
              </a:buClr>
              <a:buSzPts val="1800"/>
              <a:buFont typeface="Calibri"/>
              <a:buAutoNum type="arabicPeriod"/>
            </a:pPr>
            <a:r>
              <a:rPr lang="en-US" sz="1800">
                <a:solidFill>
                  <a:schemeClr val="dk1"/>
                </a:solidFill>
                <a:latin typeface="Cambria"/>
                <a:ea typeface="Cambria"/>
                <a:cs typeface="Cambria"/>
                <a:sym typeface="Cambria"/>
              </a:rPr>
              <a:t>Informasi yang disampaikan lebih cepat dipahami dan dicermati oleh audiens.</a:t>
            </a:r>
            <a:endParaRPr/>
          </a:p>
          <a:p>
            <a:pPr indent="-342900" lvl="0" marL="342900" marR="0" rtl="0" algn="just">
              <a:spcBef>
                <a:spcPts val="0"/>
              </a:spcBef>
              <a:spcAft>
                <a:spcPts val="0"/>
              </a:spcAft>
              <a:buClr>
                <a:schemeClr val="dk1"/>
              </a:buClr>
              <a:buSzPts val="1800"/>
              <a:buFont typeface="Calibri"/>
              <a:buAutoNum type="arabicPeriod"/>
            </a:pPr>
            <a:r>
              <a:rPr lang="en-US" sz="1800">
                <a:solidFill>
                  <a:schemeClr val="dk1"/>
                </a:solidFill>
                <a:latin typeface="Cambria"/>
                <a:ea typeface="Cambria"/>
                <a:cs typeface="Cambria"/>
                <a:sym typeface="Cambria"/>
              </a:rPr>
              <a:t>Dapat memberikan visualisasi yang lebih baik dengan tampilan gambar dan simulasi data.</a:t>
            </a:r>
            <a:endParaRPr/>
          </a:p>
        </p:txBody>
      </p:sp>
      <p:grpSp>
        <p:nvGrpSpPr>
          <p:cNvPr id="644" name="Google Shape;644;p36"/>
          <p:cNvGrpSpPr/>
          <p:nvPr/>
        </p:nvGrpSpPr>
        <p:grpSpPr>
          <a:xfrm>
            <a:off x="961534" y="2573518"/>
            <a:ext cx="10256363" cy="2941162"/>
            <a:chOff x="3013175" y="4489825"/>
            <a:chExt cx="1829000" cy="982850"/>
          </a:xfrm>
        </p:grpSpPr>
        <p:sp>
          <p:nvSpPr>
            <p:cNvPr id="645" name="Google Shape;645;p36"/>
            <p:cNvSpPr/>
            <p:nvPr/>
          </p:nvSpPr>
          <p:spPr>
            <a:xfrm>
              <a:off x="3053600" y="4530125"/>
              <a:ext cx="1748175" cy="902150"/>
            </a:xfrm>
            <a:custGeom>
              <a:rect b="b" l="l" r="r" t="t"/>
              <a:pathLst>
                <a:path extrusionOk="0" h="36086" w="69927">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46" name="Google Shape;646;p36"/>
            <p:cNvSpPr/>
            <p:nvPr/>
          </p:nvSpPr>
          <p:spPr>
            <a:xfrm>
              <a:off x="3013175" y="4491050"/>
              <a:ext cx="1829000" cy="981625"/>
            </a:xfrm>
            <a:custGeom>
              <a:rect b="b" l="l" r="r" t="t"/>
              <a:pathLst>
                <a:path extrusionOk="0" h="39265" w="7316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47" name="Google Shape;647;p36"/>
            <p:cNvSpPr/>
            <p:nvPr/>
          </p:nvSpPr>
          <p:spPr>
            <a:xfrm>
              <a:off x="4800975" y="5395600"/>
              <a:ext cx="4725" cy="3775"/>
            </a:xfrm>
            <a:custGeom>
              <a:rect b="b" l="l" r="r" t="t"/>
              <a:pathLst>
                <a:path extrusionOk="0" h="151" w="189">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48" name="Google Shape;648;p36"/>
            <p:cNvSpPr/>
            <p:nvPr/>
          </p:nvSpPr>
          <p:spPr>
            <a:xfrm>
              <a:off x="4810300" y="5395425"/>
              <a:ext cx="3100" cy="3825"/>
            </a:xfrm>
            <a:custGeom>
              <a:rect b="b" l="l" r="r" t="t"/>
              <a:pathLst>
                <a:path extrusionOk="0" h="153" w="124">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49" name="Google Shape;649;p36"/>
            <p:cNvSpPr/>
            <p:nvPr/>
          </p:nvSpPr>
          <p:spPr>
            <a:xfrm>
              <a:off x="4813475" y="5395625"/>
              <a:ext cx="1575" cy="2675"/>
            </a:xfrm>
            <a:custGeom>
              <a:rect b="b" l="l" r="r" t="t"/>
              <a:pathLst>
                <a:path extrusionOk="0" h="107" w="63">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0" name="Google Shape;650;p36"/>
            <p:cNvSpPr/>
            <p:nvPr/>
          </p:nvSpPr>
          <p:spPr>
            <a:xfrm>
              <a:off x="4815225" y="5395350"/>
              <a:ext cx="1250" cy="3250"/>
            </a:xfrm>
            <a:custGeom>
              <a:rect b="b" l="l" r="r" t="t"/>
              <a:pathLst>
                <a:path extrusionOk="0" h="130" w="5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1" name="Google Shape;651;p36"/>
            <p:cNvSpPr/>
            <p:nvPr/>
          </p:nvSpPr>
          <p:spPr>
            <a:xfrm>
              <a:off x="4807625" y="5395850"/>
              <a:ext cx="950" cy="3400"/>
            </a:xfrm>
            <a:custGeom>
              <a:rect b="b" l="l" r="r" t="t"/>
              <a:pathLst>
                <a:path extrusionOk="0" h="136" w="38">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2" name="Google Shape;652;p36"/>
            <p:cNvSpPr/>
            <p:nvPr/>
          </p:nvSpPr>
          <p:spPr>
            <a:xfrm>
              <a:off x="4808975" y="5395925"/>
              <a:ext cx="1050" cy="3425"/>
            </a:xfrm>
            <a:custGeom>
              <a:rect b="b" l="l" r="r" t="t"/>
              <a:pathLst>
                <a:path extrusionOk="0" h="137" w="42">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3" name="Google Shape;653;p36"/>
            <p:cNvSpPr/>
            <p:nvPr/>
          </p:nvSpPr>
          <p:spPr>
            <a:xfrm>
              <a:off x="4806400" y="5395725"/>
              <a:ext cx="950" cy="3075"/>
            </a:xfrm>
            <a:custGeom>
              <a:rect b="b" l="l" r="r" t="t"/>
              <a:pathLst>
                <a:path extrusionOk="0" h="123" w="38">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4" name="Google Shape;654;p36"/>
            <p:cNvSpPr/>
            <p:nvPr/>
          </p:nvSpPr>
          <p:spPr>
            <a:xfrm>
              <a:off x="4806925" y="5434200"/>
              <a:ext cx="9350" cy="4400"/>
            </a:xfrm>
            <a:custGeom>
              <a:rect b="b" l="l" r="r" t="t"/>
              <a:pathLst>
                <a:path extrusionOk="0" h="176" w="374">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5" name="Google Shape;655;p36"/>
            <p:cNvSpPr/>
            <p:nvPr/>
          </p:nvSpPr>
          <p:spPr>
            <a:xfrm>
              <a:off x="4816250" y="5433975"/>
              <a:ext cx="1250" cy="3425"/>
            </a:xfrm>
            <a:custGeom>
              <a:rect b="b" l="l" r="r" t="t"/>
              <a:pathLst>
                <a:path extrusionOk="0" h="137" w="5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6" name="Google Shape;656;p36"/>
            <p:cNvSpPr/>
            <p:nvPr/>
          </p:nvSpPr>
          <p:spPr>
            <a:xfrm>
              <a:off x="4818000" y="5434525"/>
              <a:ext cx="1250" cy="3325"/>
            </a:xfrm>
            <a:custGeom>
              <a:rect b="b" l="l" r="r" t="t"/>
              <a:pathLst>
                <a:path extrusionOk="0" h="133" w="5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7" name="Google Shape;657;p36"/>
            <p:cNvSpPr/>
            <p:nvPr/>
          </p:nvSpPr>
          <p:spPr>
            <a:xfrm>
              <a:off x="4802400" y="5435400"/>
              <a:ext cx="750" cy="2600"/>
            </a:xfrm>
            <a:custGeom>
              <a:rect b="b" l="l" r="r" t="t"/>
              <a:pathLst>
                <a:path extrusionOk="0" h="104" w="3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8" name="Google Shape;658;p36"/>
            <p:cNvSpPr/>
            <p:nvPr/>
          </p:nvSpPr>
          <p:spPr>
            <a:xfrm>
              <a:off x="4812975" y="5355775"/>
              <a:ext cx="15000" cy="5650"/>
            </a:xfrm>
            <a:custGeom>
              <a:rect b="b" l="l" r="r" t="t"/>
              <a:pathLst>
                <a:path extrusionOk="0" h="226" w="60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59" name="Google Shape;659;p36"/>
            <p:cNvSpPr/>
            <p:nvPr/>
          </p:nvSpPr>
          <p:spPr>
            <a:xfrm>
              <a:off x="4804975" y="5355825"/>
              <a:ext cx="2375" cy="3125"/>
            </a:xfrm>
            <a:custGeom>
              <a:rect b="b" l="l" r="r" t="t"/>
              <a:pathLst>
                <a:path extrusionOk="0" h="125" w="95">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0" name="Google Shape;660;p36"/>
            <p:cNvSpPr/>
            <p:nvPr/>
          </p:nvSpPr>
          <p:spPr>
            <a:xfrm>
              <a:off x="4809075" y="5355500"/>
              <a:ext cx="1150" cy="3400"/>
            </a:xfrm>
            <a:custGeom>
              <a:rect b="b" l="l" r="r" t="t"/>
              <a:pathLst>
                <a:path extrusionOk="0" h="136" w="46">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1" name="Google Shape;661;p36"/>
            <p:cNvSpPr/>
            <p:nvPr/>
          </p:nvSpPr>
          <p:spPr>
            <a:xfrm>
              <a:off x="4810700" y="5355925"/>
              <a:ext cx="1050" cy="3550"/>
            </a:xfrm>
            <a:custGeom>
              <a:rect b="b" l="l" r="r" t="t"/>
              <a:pathLst>
                <a:path extrusionOk="0" h="142" w="42">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2" name="Google Shape;662;p36"/>
            <p:cNvSpPr/>
            <p:nvPr/>
          </p:nvSpPr>
          <p:spPr>
            <a:xfrm>
              <a:off x="4811950" y="5356050"/>
              <a:ext cx="825" cy="3500"/>
            </a:xfrm>
            <a:custGeom>
              <a:rect b="b" l="l" r="r" t="t"/>
              <a:pathLst>
                <a:path extrusionOk="0" h="140" w="33">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3" name="Google Shape;663;p36"/>
            <p:cNvSpPr/>
            <p:nvPr/>
          </p:nvSpPr>
          <p:spPr>
            <a:xfrm>
              <a:off x="4807950" y="5355750"/>
              <a:ext cx="825" cy="2775"/>
            </a:xfrm>
            <a:custGeom>
              <a:rect b="b" l="l" r="r" t="t"/>
              <a:pathLst>
                <a:path extrusionOk="0" h="111" w="33">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4" name="Google Shape;664;p36"/>
            <p:cNvSpPr/>
            <p:nvPr/>
          </p:nvSpPr>
          <p:spPr>
            <a:xfrm>
              <a:off x="4827950" y="5356025"/>
              <a:ext cx="850" cy="2800"/>
            </a:xfrm>
            <a:custGeom>
              <a:rect b="b" l="l" r="r" t="t"/>
              <a:pathLst>
                <a:path extrusionOk="0" h="112" w="34">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5" name="Google Shape;665;p36"/>
            <p:cNvSpPr/>
            <p:nvPr/>
          </p:nvSpPr>
          <p:spPr>
            <a:xfrm>
              <a:off x="4811225" y="5447725"/>
              <a:ext cx="10600" cy="3650"/>
            </a:xfrm>
            <a:custGeom>
              <a:rect b="b" l="l" r="r" t="t"/>
              <a:pathLst>
                <a:path extrusionOk="0" h="146" w="424">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6" name="Google Shape;666;p36"/>
            <p:cNvSpPr/>
            <p:nvPr/>
          </p:nvSpPr>
          <p:spPr>
            <a:xfrm>
              <a:off x="4810100" y="5448625"/>
              <a:ext cx="950" cy="2000"/>
            </a:xfrm>
            <a:custGeom>
              <a:rect b="b" l="l" r="r" t="t"/>
              <a:pathLst>
                <a:path extrusionOk="0" h="80" w="38">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7" name="Google Shape;667;p36"/>
            <p:cNvSpPr/>
            <p:nvPr/>
          </p:nvSpPr>
          <p:spPr>
            <a:xfrm>
              <a:off x="4803225" y="5460875"/>
              <a:ext cx="10075" cy="3500"/>
            </a:xfrm>
            <a:custGeom>
              <a:rect b="b" l="l" r="r" t="t"/>
              <a:pathLst>
                <a:path extrusionOk="0" h="140" w="403">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8" name="Google Shape;668;p36"/>
            <p:cNvSpPr/>
            <p:nvPr/>
          </p:nvSpPr>
          <p:spPr>
            <a:xfrm>
              <a:off x="4801175" y="5461000"/>
              <a:ext cx="1775" cy="2950"/>
            </a:xfrm>
            <a:custGeom>
              <a:rect b="b" l="l" r="r" t="t"/>
              <a:pathLst>
                <a:path extrusionOk="0" h="118" w="71">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69" name="Google Shape;669;p36"/>
            <p:cNvSpPr/>
            <p:nvPr/>
          </p:nvSpPr>
          <p:spPr>
            <a:xfrm>
              <a:off x="4798700" y="5461275"/>
              <a:ext cx="1775" cy="3000"/>
            </a:xfrm>
            <a:custGeom>
              <a:rect b="b" l="l" r="r" t="t"/>
              <a:pathLst>
                <a:path extrusionOk="0" h="120" w="71">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0" name="Google Shape;670;p36"/>
            <p:cNvSpPr/>
            <p:nvPr/>
          </p:nvSpPr>
          <p:spPr>
            <a:xfrm>
              <a:off x="4796975" y="5461450"/>
              <a:ext cx="825" cy="2150"/>
            </a:xfrm>
            <a:custGeom>
              <a:rect b="b" l="l" r="r" t="t"/>
              <a:pathLst>
                <a:path extrusionOk="0" h="86" w="33">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1" name="Google Shape;671;p36"/>
            <p:cNvSpPr/>
            <p:nvPr/>
          </p:nvSpPr>
          <p:spPr>
            <a:xfrm>
              <a:off x="4810700" y="5342200"/>
              <a:ext cx="1050" cy="2875"/>
            </a:xfrm>
            <a:custGeom>
              <a:rect b="b" l="l" r="r" t="t"/>
              <a:pathLst>
                <a:path extrusionOk="0" h="115" w="42">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2" name="Google Shape;672;p36"/>
            <p:cNvSpPr/>
            <p:nvPr/>
          </p:nvSpPr>
          <p:spPr>
            <a:xfrm>
              <a:off x="4818000" y="5342375"/>
              <a:ext cx="850" cy="2725"/>
            </a:xfrm>
            <a:custGeom>
              <a:rect b="b" l="l" r="r" t="t"/>
              <a:pathLst>
                <a:path extrusionOk="0" h="109" w="34">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3" name="Google Shape;673;p36"/>
            <p:cNvSpPr/>
            <p:nvPr/>
          </p:nvSpPr>
          <p:spPr>
            <a:xfrm>
              <a:off x="4812150" y="5342275"/>
              <a:ext cx="5350" cy="3600"/>
            </a:xfrm>
            <a:custGeom>
              <a:rect b="b" l="l" r="r" t="t"/>
              <a:pathLst>
                <a:path extrusionOk="0" h="144" w="214">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4" name="Google Shape;674;p36"/>
            <p:cNvSpPr/>
            <p:nvPr/>
          </p:nvSpPr>
          <p:spPr>
            <a:xfrm>
              <a:off x="4807825" y="5342725"/>
              <a:ext cx="1175" cy="3075"/>
            </a:xfrm>
            <a:custGeom>
              <a:rect b="b" l="l" r="r" t="t"/>
              <a:pathLst>
                <a:path extrusionOk="0" h="123" w="47">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5" name="Google Shape;675;p36"/>
            <p:cNvSpPr/>
            <p:nvPr/>
          </p:nvSpPr>
          <p:spPr>
            <a:xfrm>
              <a:off x="4823025" y="5342800"/>
              <a:ext cx="850" cy="3075"/>
            </a:xfrm>
            <a:custGeom>
              <a:rect b="b" l="l" r="r" t="t"/>
              <a:pathLst>
                <a:path extrusionOk="0" h="123" w="34">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6" name="Google Shape;676;p36"/>
            <p:cNvSpPr/>
            <p:nvPr/>
          </p:nvSpPr>
          <p:spPr>
            <a:xfrm>
              <a:off x="4809475" y="5342575"/>
              <a:ext cx="950" cy="3000"/>
            </a:xfrm>
            <a:custGeom>
              <a:rect b="b" l="l" r="r" t="t"/>
              <a:pathLst>
                <a:path extrusionOk="0" h="120" w="38">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7" name="Google Shape;677;p36"/>
            <p:cNvSpPr/>
            <p:nvPr/>
          </p:nvSpPr>
          <p:spPr>
            <a:xfrm>
              <a:off x="4819625" y="5342725"/>
              <a:ext cx="850" cy="3000"/>
            </a:xfrm>
            <a:custGeom>
              <a:rect b="b" l="l" r="r" t="t"/>
              <a:pathLst>
                <a:path extrusionOk="0" h="120" w="34">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8" name="Google Shape;678;p36"/>
            <p:cNvSpPr/>
            <p:nvPr/>
          </p:nvSpPr>
          <p:spPr>
            <a:xfrm>
              <a:off x="4821900" y="5342675"/>
              <a:ext cx="725" cy="3225"/>
            </a:xfrm>
            <a:custGeom>
              <a:rect b="b" l="l" r="r" t="t"/>
              <a:pathLst>
                <a:path extrusionOk="0" h="129" w="29">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9" name="Google Shape;679;p36"/>
            <p:cNvSpPr/>
            <p:nvPr/>
          </p:nvSpPr>
          <p:spPr>
            <a:xfrm>
              <a:off x="4806300" y="5343325"/>
              <a:ext cx="850" cy="2425"/>
            </a:xfrm>
            <a:custGeom>
              <a:rect b="b" l="l" r="r" t="t"/>
              <a:pathLst>
                <a:path extrusionOk="0" h="97" w="34">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0" name="Google Shape;680;p36"/>
            <p:cNvSpPr/>
            <p:nvPr/>
          </p:nvSpPr>
          <p:spPr>
            <a:xfrm>
              <a:off x="4820750" y="5342975"/>
              <a:ext cx="550" cy="2625"/>
            </a:xfrm>
            <a:custGeom>
              <a:rect b="b" l="l" r="r" t="t"/>
              <a:pathLst>
                <a:path extrusionOk="0" h="105" w="22">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1" name="Google Shape;681;p36"/>
            <p:cNvSpPr/>
            <p:nvPr/>
          </p:nvSpPr>
          <p:spPr>
            <a:xfrm>
              <a:off x="4804650" y="5382225"/>
              <a:ext cx="3725" cy="3400"/>
            </a:xfrm>
            <a:custGeom>
              <a:rect b="b" l="l" r="r" t="t"/>
              <a:pathLst>
                <a:path extrusionOk="0" h="136" w="149">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2" name="Google Shape;682;p36"/>
            <p:cNvSpPr/>
            <p:nvPr/>
          </p:nvSpPr>
          <p:spPr>
            <a:xfrm>
              <a:off x="4802000" y="5383050"/>
              <a:ext cx="1850" cy="2825"/>
            </a:xfrm>
            <a:custGeom>
              <a:rect b="b" l="l" r="r" t="t"/>
              <a:pathLst>
                <a:path extrusionOk="0" h="113" w="74">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3" name="Google Shape;683;p36"/>
            <p:cNvSpPr/>
            <p:nvPr/>
          </p:nvSpPr>
          <p:spPr>
            <a:xfrm>
              <a:off x="4799525" y="5382475"/>
              <a:ext cx="1575" cy="3325"/>
            </a:xfrm>
            <a:custGeom>
              <a:rect b="b" l="l" r="r" t="t"/>
              <a:pathLst>
                <a:path extrusionOk="0" h="133" w="63">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4" name="Google Shape;684;p36"/>
            <p:cNvSpPr/>
            <p:nvPr/>
          </p:nvSpPr>
          <p:spPr>
            <a:xfrm>
              <a:off x="4817175" y="5382575"/>
              <a:ext cx="1150" cy="3525"/>
            </a:xfrm>
            <a:custGeom>
              <a:rect b="b" l="l" r="r" t="t"/>
              <a:pathLst>
                <a:path extrusionOk="0" h="141" w="46">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5" name="Google Shape;685;p36"/>
            <p:cNvSpPr/>
            <p:nvPr/>
          </p:nvSpPr>
          <p:spPr>
            <a:xfrm>
              <a:off x="4815525" y="5382600"/>
              <a:ext cx="950" cy="2850"/>
            </a:xfrm>
            <a:custGeom>
              <a:rect b="b" l="l" r="r" t="t"/>
              <a:pathLst>
                <a:path extrusionOk="0" h="114" w="38">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6" name="Google Shape;686;p36"/>
            <p:cNvSpPr/>
            <p:nvPr/>
          </p:nvSpPr>
          <p:spPr>
            <a:xfrm>
              <a:off x="4808750" y="5382900"/>
              <a:ext cx="750" cy="2475"/>
            </a:xfrm>
            <a:custGeom>
              <a:rect b="b" l="l" r="r" t="t"/>
              <a:pathLst>
                <a:path extrusionOk="0" h="99" w="3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7" name="Google Shape;687;p36"/>
            <p:cNvSpPr/>
            <p:nvPr/>
          </p:nvSpPr>
          <p:spPr>
            <a:xfrm>
              <a:off x="4812250" y="5382700"/>
              <a:ext cx="650" cy="2600"/>
            </a:xfrm>
            <a:custGeom>
              <a:rect b="b" l="l" r="r" t="t"/>
              <a:pathLst>
                <a:path extrusionOk="0" h="104" w="26">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8" name="Google Shape;688;p36"/>
            <p:cNvSpPr/>
            <p:nvPr/>
          </p:nvSpPr>
          <p:spPr>
            <a:xfrm>
              <a:off x="4810700" y="5382775"/>
              <a:ext cx="550" cy="2375"/>
            </a:xfrm>
            <a:custGeom>
              <a:rect b="b" l="l" r="r" t="t"/>
              <a:pathLst>
                <a:path extrusionOk="0" h="95" w="22">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9" name="Google Shape;689;p36"/>
            <p:cNvSpPr/>
            <p:nvPr/>
          </p:nvSpPr>
          <p:spPr>
            <a:xfrm>
              <a:off x="4814100" y="5383000"/>
              <a:ext cx="525" cy="2800"/>
            </a:xfrm>
            <a:custGeom>
              <a:rect b="b" l="l" r="r" t="t"/>
              <a:pathLst>
                <a:path extrusionOk="0" h="112" w="21">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0" name="Google Shape;690;p36"/>
            <p:cNvSpPr/>
            <p:nvPr/>
          </p:nvSpPr>
          <p:spPr>
            <a:xfrm>
              <a:off x="4806300" y="5369900"/>
              <a:ext cx="1150" cy="2700"/>
            </a:xfrm>
            <a:custGeom>
              <a:rect b="b" l="l" r="r" t="t"/>
              <a:pathLst>
                <a:path extrusionOk="0" h="108" w="46">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1" name="Google Shape;691;p36"/>
            <p:cNvSpPr/>
            <p:nvPr/>
          </p:nvSpPr>
          <p:spPr>
            <a:xfrm>
              <a:off x="4808450" y="5369900"/>
              <a:ext cx="850" cy="2450"/>
            </a:xfrm>
            <a:custGeom>
              <a:rect b="b" l="l" r="r" t="t"/>
              <a:pathLst>
                <a:path extrusionOk="0" h="98" w="34">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2" name="Google Shape;692;p36"/>
            <p:cNvSpPr/>
            <p:nvPr/>
          </p:nvSpPr>
          <p:spPr>
            <a:xfrm>
              <a:off x="4816250" y="5370100"/>
              <a:ext cx="650" cy="2450"/>
            </a:xfrm>
            <a:custGeom>
              <a:rect b="b" l="l" r="r" t="t"/>
              <a:pathLst>
                <a:path extrusionOk="0" h="98" w="26">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3" name="Google Shape;693;p36"/>
            <p:cNvSpPr/>
            <p:nvPr/>
          </p:nvSpPr>
          <p:spPr>
            <a:xfrm>
              <a:off x="4818100" y="5421825"/>
              <a:ext cx="1350" cy="2750"/>
            </a:xfrm>
            <a:custGeom>
              <a:rect b="b" l="l" r="r" t="t"/>
              <a:pathLst>
                <a:path extrusionOk="0" h="110" w="54">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4" name="Google Shape;694;p36"/>
            <p:cNvSpPr/>
            <p:nvPr/>
          </p:nvSpPr>
          <p:spPr>
            <a:xfrm>
              <a:off x="4814100" y="5422200"/>
              <a:ext cx="950" cy="2500"/>
            </a:xfrm>
            <a:custGeom>
              <a:rect b="b" l="l" r="r" t="t"/>
              <a:pathLst>
                <a:path extrusionOk="0" h="100" w="38">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5" name="Google Shape;695;p36"/>
            <p:cNvSpPr/>
            <p:nvPr/>
          </p:nvSpPr>
          <p:spPr>
            <a:xfrm>
              <a:off x="4801375" y="5421875"/>
              <a:ext cx="750" cy="2275"/>
            </a:xfrm>
            <a:custGeom>
              <a:rect b="b" l="l" r="r" t="t"/>
              <a:pathLst>
                <a:path extrusionOk="0" h="91" w="3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6" name="Google Shape;696;p36"/>
            <p:cNvSpPr/>
            <p:nvPr/>
          </p:nvSpPr>
          <p:spPr>
            <a:xfrm>
              <a:off x="4803125" y="5422200"/>
              <a:ext cx="625" cy="2325"/>
            </a:xfrm>
            <a:custGeom>
              <a:rect b="b" l="l" r="r" t="t"/>
              <a:pathLst>
                <a:path extrusionOk="0" h="93" w="25">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7" name="Google Shape;697;p36"/>
            <p:cNvSpPr/>
            <p:nvPr/>
          </p:nvSpPr>
          <p:spPr>
            <a:xfrm>
              <a:off x="4804750" y="5421875"/>
              <a:ext cx="650" cy="2350"/>
            </a:xfrm>
            <a:custGeom>
              <a:rect b="b" l="l" r="r" t="t"/>
              <a:pathLst>
                <a:path extrusionOk="0" h="94" w="26">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8" name="Google Shape;698;p36"/>
            <p:cNvSpPr/>
            <p:nvPr/>
          </p:nvSpPr>
          <p:spPr>
            <a:xfrm>
              <a:off x="4800975" y="5408375"/>
              <a:ext cx="3300" cy="3575"/>
            </a:xfrm>
            <a:custGeom>
              <a:rect b="b" l="l" r="r" t="t"/>
              <a:pathLst>
                <a:path extrusionOk="0" h="143" w="132">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9" name="Google Shape;699;p36"/>
            <p:cNvSpPr/>
            <p:nvPr/>
          </p:nvSpPr>
          <p:spPr>
            <a:xfrm>
              <a:off x="4812750" y="5408625"/>
              <a:ext cx="2500" cy="3475"/>
            </a:xfrm>
            <a:custGeom>
              <a:rect b="b" l="l" r="r" t="t"/>
              <a:pathLst>
                <a:path extrusionOk="0" h="139" w="10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0" name="Google Shape;700;p36"/>
            <p:cNvSpPr/>
            <p:nvPr/>
          </p:nvSpPr>
          <p:spPr>
            <a:xfrm>
              <a:off x="4808975" y="5408125"/>
              <a:ext cx="1650" cy="3650"/>
            </a:xfrm>
            <a:custGeom>
              <a:rect b="b" l="l" r="r" t="t"/>
              <a:pathLst>
                <a:path extrusionOk="0" h="146" w="66">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1" name="Google Shape;701;p36"/>
            <p:cNvSpPr/>
            <p:nvPr/>
          </p:nvSpPr>
          <p:spPr>
            <a:xfrm>
              <a:off x="4806800" y="5408500"/>
              <a:ext cx="1475" cy="3075"/>
            </a:xfrm>
            <a:custGeom>
              <a:rect b="b" l="l" r="r" t="t"/>
              <a:pathLst>
                <a:path extrusionOk="0" h="123" w="59">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2" name="Google Shape;702;p36"/>
            <p:cNvSpPr/>
            <p:nvPr/>
          </p:nvSpPr>
          <p:spPr>
            <a:xfrm>
              <a:off x="4804850" y="5408750"/>
              <a:ext cx="1275" cy="3250"/>
            </a:xfrm>
            <a:custGeom>
              <a:rect b="b" l="l" r="r" t="t"/>
              <a:pathLst>
                <a:path extrusionOk="0" h="130" w="51">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3" name="Google Shape;703;p36"/>
            <p:cNvSpPr/>
            <p:nvPr/>
          </p:nvSpPr>
          <p:spPr>
            <a:xfrm>
              <a:off x="4811225" y="5408475"/>
              <a:ext cx="1150" cy="3275"/>
            </a:xfrm>
            <a:custGeom>
              <a:rect b="b" l="l" r="r" t="t"/>
              <a:pathLst>
                <a:path extrusionOk="0" h="131" w="46">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4" name="Google Shape;704;p36"/>
            <p:cNvSpPr/>
            <p:nvPr/>
          </p:nvSpPr>
          <p:spPr>
            <a:xfrm>
              <a:off x="4817475" y="5408425"/>
              <a:ext cx="950" cy="3050"/>
            </a:xfrm>
            <a:custGeom>
              <a:rect b="b" l="l" r="r" t="t"/>
              <a:pathLst>
                <a:path extrusionOk="0" h="122" w="38">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5" name="Google Shape;705;p36"/>
            <p:cNvSpPr/>
            <p:nvPr/>
          </p:nvSpPr>
          <p:spPr>
            <a:xfrm>
              <a:off x="4818600" y="5408550"/>
              <a:ext cx="750" cy="2900"/>
            </a:xfrm>
            <a:custGeom>
              <a:rect b="b" l="l" r="r" t="t"/>
              <a:pathLst>
                <a:path extrusionOk="0" h="116" w="3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6" name="Google Shape;706;p36"/>
            <p:cNvSpPr/>
            <p:nvPr/>
          </p:nvSpPr>
          <p:spPr>
            <a:xfrm>
              <a:off x="4816150" y="5408850"/>
              <a:ext cx="625" cy="1925"/>
            </a:xfrm>
            <a:custGeom>
              <a:rect b="b" l="l" r="r" t="t"/>
              <a:pathLst>
                <a:path extrusionOk="0" h="77" w="25">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7" name="Google Shape;707;p36"/>
            <p:cNvSpPr/>
            <p:nvPr/>
          </p:nvSpPr>
          <p:spPr>
            <a:xfrm>
              <a:off x="4811950" y="5329550"/>
              <a:ext cx="18975" cy="4650"/>
            </a:xfrm>
            <a:custGeom>
              <a:rect b="b" l="l" r="r" t="t"/>
              <a:pathLst>
                <a:path extrusionOk="0" h="186" w="759">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8" name="Google Shape;708;p36"/>
            <p:cNvSpPr/>
            <p:nvPr/>
          </p:nvSpPr>
          <p:spPr>
            <a:xfrm>
              <a:off x="4801375" y="5329500"/>
              <a:ext cx="10275" cy="4075"/>
            </a:xfrm>
            <a:custGeom>
              <a:rect b="b" l="l" r="r" t="t"/>
              <a:pathLst>
                <a:path extrusionOk="0" h="163" w="411">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09" name="Google Shape;709;p36"/>
            <p:cNvSpPr/>
            <p:nvPr/>
          </p:nvSpPr>
          <p:spPr>
            <a:xfrm>
              <a:off x="4791625" y="5330075"/>
              <a:ext cx="7825" cy="3275"/>
            </a:xfrm>
            <a:custGeom>
              <a:rect b="b" l="l" r="r" t="t"/>
              <a:pathLst>
                <a:path extrusionOk="0" h="131" w="313">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0" name="Google Shape;710;p36"/>
            <p:cNvSpPr/>
            <p:nvPr/>
          </p:nvSpPr>
          <p:spPr>
            <a:xfrm>
              <a:off x="4787125" y="5330625"/>
              <a:ext cx="3100" cy="2525"/>
            </a:xfrm>
            <a:custGeom>
              <a:rect b="b" l="l" r="r" t="t"/>
              <a:pathLst>
                <a:path extrusionOk="0" h="101" w="124">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1" name="Google Shape;711;p36"/>
            <p:cNvSpPr/>
            <p:nvPr/>
          </p:nvSpPr>
          <p:spPr>
            <a:xfrm>
              <a:off x="4790500" y="5330650"/>
              <a:ext cx="650" cy="2325"/>
            </a:xfrm>
            <a:custGeom>
              <a:rect b="b" l="l" r="r" t="t"/>
              <a:pathLst>
                <a:path extrusionOk="0" h="93" w="26">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2" name="Google Shape;712;p36"/>
            <p:cNvSpPr/>
            <p:nvPr/>
          </p:nvSpPr>
          <p:spPr>
            <a:xfrm>
              <a:off x="4800350" y="5330475"/>
              <a:ext cx="650" cy="1750"/>
            </a:xfrm>
            <a:custGeom>
              <a:rect b="b" l="l" r="r" t="t"/>
              <a:pathLst>
                <a:path extrusionOk="0" h="70" w="26">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3" name="Google Shape;713;p36"/>
            <p:cNvSpPr/>
            <p:nvPr/>
          </p:nvSpPr>
          <p:spPr>
            <a:xfrm>
              <a:off x="4819525" y="5432750"/>
              <a:ext cx="16125" cy="7200"/>
            </a:xfrm>
            <a:custGeom>
              <a:rect b="b" l="l" r="r" t="t"/>
              <a:pathLst>
                <a:path extrusionOk="0" h="288" w="645">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4" name="Google Shape;714;p36"/>
            <p:cNvSpPr/>
            <p:nvPr/>
          </p:nvSpPr>
          <p:spPr>
            <a:xfrm>
              <a:off x="4819525" y="5419700"/>
              <a:ext cx="16125" cy="7200"/>
            </a:xfrm>
            <a:custGeom>
              <a:rect b="b" l="l" r="r" t="t"/>
              <a:pathLst>
                <a:path extrusionOk="0" h="288" w="645">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5" name="Google Shape;715;p36"/>
            <p:cNvSpPr/>
            <p:nvPr/>
          </p:nvSpPr>
          <p:spPr>
            <a:xfrm>
              <a:off x="4822100" y="5445675"/>
              <a:ext cx="13450" cy="7525"/>
            </a:xfrm>
            <a:custGeom>
              <a:rect b="b" l="l" r="r" t="t"/>
              <a:pathLst>
                <a:path extrusionOk="0" h="301" w="538">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6" name="Google Shape;716;p36"/>
            <p:cNvSpPr/>
            <p:nvPr/>
          </p:nvSpPr>
          <p:spPr>
            <a:xfrm>
              <a:off x="4829075" y="5354725"/>
              <a:ext cx="6475" cy="6325"/>
            </a:xfrm>
            <a:custGeom>
              <a:rect b="b" l="l" r="r" t="t"/>
              <a:pathLst>
                <a:path extrusionOk="0" h="253" w="259">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7" name="Google Shape;717;p36"/>
            <p:cNvSpPr/>
            <p:nvPr/>
          </p:nvSpPr>
          <p:spPr>
            <a:xfrm>
              <a:off x="4820050" y="5406925"/>
              <a:ext cx="15600" cy="6700"/>
            </a:xfrm>
            <a:custGeom>
              <a:rect b="b" l="l" r="r" t="t"/>
              <a:pathLst>
                <a:path extrusionOk="0" h="268" w="624">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8" name="Google Shape;718;p36"/>
            <p:cNvSpPr/>
            <p:nvPr/>
          </p:nvSpPr>
          <p:spPr>
            <a:xfrm>
              <a:off x="4816650" y="5393650"/>
              <a:ext cx="18900" cy="7125"/>
            </a:xfrm>
            <a:custGeom>
              <a:rect b="b" l="l" r="r" t="t"/>
              <a:pathLst>
                <a:path extrusionOk="0" h="285" w="756">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19" name="Google Shape;719;p36"/>
            <p:cNvSpPr/>
            <p:nvPr/>
          </p:nvSpPr>
          <p:spPr>
            <a:xfrm>
              <a:off x="4818500" y="5380750"/>
              <a:ext cx="17050" cy="6800"/>
            </a:xfrm>
            <a:custGeom>
              <a:rect b="b" l="l" r="r" t="t"/>
              <a:pathLst>
                <a:path extrusionOk="0" h="272" w="682">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0" name="Google Shape;720;p36"/>
            <p:cNvSpPr/>
            <p:nvPr/>
          </p:nvSpPr>
          <p:spPr>
            <a:xfrm>
              <a:off x="4831025" y="5328825"/>
              <a:ext cx="4625" cy="6200"/>
            </a:xfrm>
            <a:custGeom>
              <a:rect b="b" l="l" r="r" t="t"/>
              <a:pathLst>
                <a:path extrusionOk="0" h="248" w="185">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1" name="Google Shape;721;p36"/>
            <p:cNvSpPr/>
            <p:nvPr/>
          </p:nvSpPr>
          <p:spPr>
            <a:xfrm>
              <a:off x="4813675" y="5458725"/>
              <a:ext cx="21875" cy="7700"/>
            </a:xfrm>
            <a:custGeom>
              <a:rect b="b" l="l" r="r" t="t"/>
              <a:pathLst>
                <a:path extrusionOk="0" h="308" w="875">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2" name="Google Shape;722;p36"/>
            <p:cNvSpPr/>
            <p:nvPr/>
          </p:nvSpPr>
          <p:spPr>
            <a:xfrm>
              <a:off x="4824350" y="5341500"/>
              <a:ext cx="11200" cy="6850"/>
            </a:xfrm>
            <a:custGeom>
              <a:rect b="b" l="l" r="r" t="t"/>
              <a:pathLst>
                <a:path extrusionOk="0" h="274" w="448">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3" name="Google Shape;723;p36"/>
            <p:cNvSpPr/>
            <p:nvPr/>
          </p:nvSpPr>
          <p:spPr>
            <a:xfrm>
              <a:off x="4821800" y="5368025"/>
              <a:ext cx="13750" cy="6275"/>
            </a:xfrm>
            <a:custGeom>
              <a:rect b="b" l="l" r="r" t="t"/>
              <a:pathLst>
                <a:path extrusionOk="0" h="251" w="55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4" name="Google Shape;724;p36"/>
            <p:cNvSpPr/>
            <p:nvPr/>
          </p:nvSpPr>
          <p:spPr>
            <a:xfrm>
              <a:off x="4835625" y="5368100"/>
              <a:ext cx="750" cy="6100"/>
            </a:xfrm>
            <a:custGeom>
              <a:rect b="b" l="l" r="r" t="t"/>
              <a:pathLst>
                <a:path extrusionOk="0" h="244" w="3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5" name="Google Shape;725;p36"/>
            <p:cNvSpPr/>
            <p:nvPr/>
          </p:nvSpPr>
          <p:spPr>
            <a:xfrm>
              <a:off x="4835625" y="5380850"/>
              <a:ext cx="750" cy="6900"/>
            </a:xfrm>
            <a:custGeom>
              <a:rect b="b" l="l" r="r" t="t"/>
              <a:pathLst>
                <a:path extrusionOk="0" h="276" w="3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6" name="Google Shape;726;p36"/>
            <p:cNvSpPr/>
            <p:nvPr/>
          </p:nvSpPr>
          <p:spPr>
            <a:xfrm>
              <a:off x="4835625" y="5341875"/>
              <a:ext cx="850" cy="6750"/>
            </a:xfrm>
            <a:custGeom>
              <a:rect b="b" l="l" r="r" t="t"/>
              <a:pathLst>
                <a:path extrusionOk="0" h="270" w="34">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7" name="Google Shape;727;p36"/>
            <p:cNvSpPr/>
            <p:nvPr/>
          </p:nvSpPr>
          <p:spPr>
            <a:xfrm>
              <a:off x="4835625" y="5328950"/>
              <a:ext cx="850" cy="6175"/>
            </a:xfrm>
            <a:custGeom>
              <a:rect b="b" l="l" r="r" t="t"/>
              <a:pathLst>
                <a:path extrusionOk="0" h="247" w="34">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8" name="Google Shape;728;p36"/>
            <p:cNvSpPr/>
            <p:nvPr/>
          </p:nvSpPr>
          <p:spPr>
            <a:xfrm>
              <a:off x="4835625" y="5354900"/>
              <a:ext cx="850" cy="5975"/>
            </a:xfrm>
            <a:custGeom>
              <a:rect b="b" l="l" r="r" t="t"/>
              <a:pathLst>
                <a:path extrusionOk="0" h="239" w="34">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29" name="Google Shape;729;p36"/>
            <p:cNvSpPr/>
            <p:nvPr/>
          </p:nvSpPr>
          <p:spPr>
            <a:xfrm>
              <a:off x="4835625" y="5433050"/>
              <a:ext cx="850" cy="7000"/>
            </a:xfrm>
            <a:custGeom>
              <a:rect b="b" l="l" r="r" t="t"/>
              <a:pathLst>
                <a:path extrusionOk="0" h="280" w="34">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0" name="Google Shape;730;p36"/>
            <p:cNvSpPr/>
            <p:nvPr/>
          </p:nvSpPr>
          <p:spPr>
            <a:xfrm>
              <a:off x="4835525" y="5446100"/>
              <a:ext cx="950" cy="7200"/>
            </a:xfrm>
            <a:custGeom>
              <a:rect b="b" l="l" r="r" t="t"/>
              <a:pathLst>
                <a:path extrusionOk="0" h="288" w="38">
                  <a:moveTo>
                    <a:pt x="1" y="0"/>
                  </a:moveTo>
                  <a:lnTo>
                    <a:pt x="1" y="287"/>
                  </a:lnTo>
                  <a:cubicBezTo>
                    <a:pt x="17" y="279"/>
                    <a:pt x="34" y="263"/>
                    <a:pt x="34" y="222"/>
                  </a:cubicBezTo>
                  <a:cubicBezTo>
                    <a:pt x="38" y="107"/>
                    <a:pt x="34" y="25"/>
                    <a:pt x="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1" name="Google Shape;731;p36"/>
            <p:cNvSpPr/>
            <p:nvPr/>
          </p:nvSpPr>
          <p:spPr>
            <a:xfrm>
              <a:off x="4835625" y="5458800"/>
              <a:ext cx="950" cy="7425"/>
            </a:xfrm>
            <a:custGeom>
              <a:rect b="b" l="l" r="r" t="t"/>
              <a:pathLst>
                <a:path extrusionOk="0" h="297" w="38">
                  <a:moveTo>
                    <a:pt x="1" y="1"/>
                  </a:moveTo>
                  <a:lnTo>
                    <a:pt x="1" y="296"/>
                  </a:lnTo>
                  <a:cubicBezTo>
                    <a:pt x="30" y="251"/>
                    <a:pt x="38" y="194"/>
                    <a:pt x="30" y="140"/>
                  </a:cubicBezTo>
                  <a:cubicBezTo>
                    <a:pt x="21" y="54"/>
                    <a:pt x="13" y="13"/>
                    <a:pt x="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2" name="Google Shape;732;p36"/>
            <p:cNvSpPr/>
            <p:nvPr/>
          </p:nvSpPr>
          <p:spPr>
            <a:xfrm>
              <a:off x="4835625" y="5407200"/>
              <a:ext cx="750" cy="6400"/>
            </a:xfrm>
            <a:custGeom>
              <a:rect b="b" l="l" r="r" t="t"/>
              <a:pathLst>
                <a:path extrusionOk="0" h="256" w="3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3" name="Google Shape;733;p36"/>
            <p:cNvSpPr/>
            <p:nvPr/>
          </p:nvSpPr>
          <p:spPr>
            <a:xfrm>
              <a:off x="4835525" y="5393975"/>
              <a:ext cx="950" cy="6825"/>
            </a:xfrm>
            <a:custGeom>
              <a:rect b="b" l="l" r="r" t="t"/>
              <a:pathLst>
                <a:path extrusionOk="0" h="273" w="38">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4" name="Google Shape;734;p36"/>
            <p:cNvSpPr/>
            <p:nvPr/>
          </p:nvSpPr>
          <p:spPr>
            <a:xfrm>
              <a:off x="4835625" y="5420950"/>
              <a:ext cx="750" cy="6075"/>
            </a:xfrm>
            <a:custGeom>
              <a:rect b="b" l="l" r="r" t="t"/>
              <a:pathLst>
                <a:path extrusionOk="0" h="243" w="3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5" name="Google Shape;735;p36"/>
            <p:cNvSpPr/>
            <p:nvPr/>
          </p:nvSpPr>
          <p:spPr>
            <a:xfrm>
              <a:off x="3017475" y="4529075"/>
              <a:ext cx="850" cy="6100"/>
            </a:xfrm>
            <a:custGeom>
              <a:rect b="b" l="l" r="r" t="t"/>
              <a:pathLst>
                <a:path extrusionOk="0" h="244" w="34">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6" name="Google Shape;736;p36"/>
            <p:cNvSpPr/>
            <p:nvPr/>
          </p:nvSpPr>
          <p:spPr>
            <a:xfrm>
              <a:off x="3017475" y="4541825"/>
              <a:ext cx="850" cy="6825"/>
            </a:xfrm>
            <a:custGeom>
              <a:rect b="b" l="l" r="r" t="t"/>
              <a:pathLst>
                <a:path extrusionOk="0" h="273" w="34">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7" name="Google Shape;737;p36"/>
            <p:cNvSpPr/>
            <p:nvPr/>
          </p:nvSpPr>
          <p:spPr>
            <a:xfrm>
              <a:off x="3017375" y="4502750"/>
              <a:ext cx="850" cy="6850"/>
            </a:xfrm>
            <a:custGeom>
              <a:rect b="b" l="l" r="r" t="t"/>
              <a:pathLst>
                <a:path extrusionOk="0" h="274" w="34">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8" name="Google Shape;738;p36"/>
            <p:cNvSpPr/>
            <p:nvPr/>
          </p:nvSpPr>
          <p:spPr>
            <a:xfrm>
              <a:off x="3017475" y="4489925"/>
              <a:ext cx="850" cy="6175"/>
            </a:xfrm>
            <a:custGeom>
              <a:rect b="b" l="l" r="r" t="t"/>
              <a:pathLst>
                <a:path extrusionOk="0" h="247" w="34">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39" name="Google Shape;739;p36"/>
            <p:cNvSpPr/>
            <p:nvPr/>
          </p:nvSpPr>
          <p:spPr>
            <a:xfrm>
              <a:off x="3017400" y="4515875"/>
              <a:ext cx="825" cy="6000"/>
            </a:xfrm>
            <a:custGeom>
              <a:rect b="b" l="l" r="r" t="t"/>
              <a:pathLst>
                <a:path extrusionOk="0" h="240" w="33">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0" name="Google Shape;740;p36"/>
            <p:cNvSpPr/>
            <p:nvPr/>
          </p:nvSpPr>
          <p:spPr>
            <a:xfrm>
              <a:off x="3017375" y="4594050"/>
              <a:ext cx="950" cy="7000"/>
            </a:xfrm>
            <a:custGeom>
              <a:rect b="b" l="l" r="r" t="t"/>
              <a:pathLst>
                <a:path extrusionOk="0" h="280" w="38">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1" name="Google Shape;741;p36"/>
            <p:cNvSpPr/>
            <p:nvPr/>
          </p:nvSpPr>
          <p:spPr>
            <a:xfrm>
              <a:off x="3017475" y="4606975"/>
              <a:ext cx="850" cy="7200"/>
            </a:xfrm>
            <a:custGeom>
              <a:rect b="b" l="l" r="r" t="t"/>
              <a:pathLst>
                <a:path extrusionOk="0" h="288" w="34">
                  <a:moveTo>
                    <a:pt x="34" y="0"/>
                  </a:moveTo>
                  <a:cubicBezTo>
                    <a:pt x="5" y="29"/>
                    <a:pt x="1" y="107"/>
                    <a:pt x="1" y="222"/>
                  </a:cubicBezTo>
                  <a:cubicBezTo>
                    <a:pt x="1" y="267"/>
                    <a:pt x="17" y="283"/>
                    <a:pt x="34" y="287"/>
                  </a:cubicBezTo>
                  <a:lnTo>
                    <a:pt x="34"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2" name="Google Shape;742;p36"/>
            <p:cNvSpPr/>
            <p:nvPr/>
          </p:nvSpPr>
          <p:spPr>
            <a:xfrm>
              <a:off x="3017275" y="4619800"/>
              <a:ext cx="1050" cy="7400"/>
            </a:xfrm>
            <a:custGeom>
              <a:rect b="b" l="l" r="r" t="t"/>
              <a:pathLst>
                <a:path extrusionOk="0" h="296" w="42">
                  <a:moveTo>
                    <a:pt x="42" y="0"/>
                  </a:moveTo>
                  <a:cubicBezTo>
                    <a:pt x="25" y="12"/>
                    <a:pt x="17" y="54"/>
                    <a:pt x="13" y="140"/>
                  </a:cubicBezTo>
                  <a:cubicBezTo>
                    <a:pt x="1" y="193"/>
                    <a:pt x="9" y="250"/>
                    <a:pt x="42" y="296"/>
                  </a:cubicBezTo>
                  <a:lnTo>
                    <a:pt x="42"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3" name="Google Shape;743;p36"/>
            <p:cNvSpPr/>
            <p:nvPr/>
          </p:nvSpPr>
          <p:spPr>
            <a:xfrm>
              <a:off x="3017475" y="4568200"/>
              <a:ext cx="850" cy="6275"/>
            </a:xfrm>
            <a:custGeom>
              <a:rect b="b" l="l" r="r" t="t"/>
              <a:pathLst>
                <a:path extrusionOk="0" h="251" w="34">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4" name="Google Shape;744;p36"/>
            <p:cNvSpPr/>
            <p:nvPr/>
          </p:nvSpPr>
          <p:spPr>
            <a:xfrm>
              <a:off x="3017400" y="4554950"/>
              <a:ext cx="925" cy="6750"/>
            </a:xfrm>
            <a:custGeom>
              <a:rect b="b" l="l" r="r" t="t"/>
              <a:pathLst>
                <a:path extrusionOk="0" h="270" w="37">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5" name="Google Shape;745;p36"/>
            <p:cNvSpPr/>
            <p:nvPr/>
          </p:nvSpPr>
          <p:spPr>
            <a:xfrm>
              <a:off x="3017475" y="4581825"/>
              <a:ext cx="850" cy="6100"/>
            </a:xfrm>
            <a:custGeom>
              <a:rect b="b" l="l" r="r" t="t"/>
              <a:pathLst>
                <a:path extrusionOk="0" h="244" w="34">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6" name="Google Shape;746;p36"/>
            <p:cNvSpPr/>
            <p:nvPr/>
          </p:nvSpPr>
          <p:spPr>
            <a:xfrm>
              <a:off x="3048150" y="4556525"/>
              <a:ext cx="4750" cy="3825"/>
            </a:xfrm>
            <a:custGeom>
              <a:rect b="b" l="l" r="r" t="t"/>
              <a:pathLst>
                <a:path extrusionOk="0" h="153" w="19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7" name="Google Shape;747;p36"/>
            <p:cNvSpPr/>
            <p:nvPr/>
          </p:nvSpPr>
          <p:spPr>
            <a:xfrm>
              <a:off x="3040450" y="4556400"/>
              <a:ext cx="3100" cy="3900"/>
            </a:xfrm>
            <a:custGeom>
              <a:rect b="b" l="l" r="r" t="t"/>
              <a:pathLst>
                <a:path extrusionOk="0" h="156" w="124">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8" name="Google Shape;748;p36"/>
            <p:cNvSpPr/>
            <p:nvPr/>
          </p:nvSpPr>
          <p:spPr>
            <a:xfrm>
              <a:off x="3038825" y="4556575"/>
              <a:ext cx="1550" cy="2650"/>
            </a:xfrm>
            <a:custGeom>
              <a:rect b="b" l="l" r="r" t="t"/>
              <a:pathLst>
                <a:path extrusionOk="0" h="106" w="62">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49" name="Google Shape;749;p36"/>
            <p:cNvSpPr/>
            <p:nvPr/>
          </p:nvSpPr>
          <p:spPr>
            <a:xfrm>
              <a:off x="3037375" y="4556275"/>
              <a:ext cx="1275" cy="3325"/>
            </a:xfrm>
            <a:custGeom>
              <a:rect b="b" l="l" r="r" t="t"/>
              <a:pathLst>
                <a:path extrusionOk="0" h="133" w="51">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0" name="Google Shape;750;p36"/>
            <p:cNvSpPr/>
            <p:nvPr/>
          </p:nvSpPr>
          <p:spPr>
            <a:xfrm>
              <a:off x="3045275" y="4556825"/>
              <a:ext cx="950" cy="3400"/>
            </a:xfrm>
            <a:custGeom>
              <a:rect b="b" l="l" r="r" t="t"/>
              <a:pathLst>
                <a:path extrusionOk="0" h="136" w="38">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1" name="Google Shape;751;p36"/>
            <p:cNvSpPr/>
            <p:nvPr/>
          </p:nvSpPr>
          <p:spPr>
            <a:xfrm>
              <a:off x="3043850" y="4556800"/>
              <a:ext cx="1050" cy="3425"/>
            </a:xfrm>
            <a:custGeom>
              <a:rect b="b" l="l" r="r" t="t"/>
              <a:pathLst>
                <a:path extrusionOk="0" h="137" w="42">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2" name="Google Shape;752;p36"/>
            <p:cNvSpPr/>
            <p:nvPr/>
          </p:nvSpPr>
          <p:spPr>
            <a:xfrm>
              <a:off x="3046500" y="4556600"/>
              <a:ext cx="950" cy="3175"/>
            </a:xfrm>
            <a:custGeom>
              <a:rect b="b" l="l" r="r" t="t"/>
              <a:pathLst>
                <a:path extrusionOk="0" h="127" w="38">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3" name="Google Shape;753;p36"/>
            <p:cNvSpPr/>
            <p:nvPr/>
          </p:nvSpPr>
          <p:spPr>
            <a:xfrm>
              <a:off x="3037700" y="4595075"/>
              <a:ext cx="9350" cy="4425"/>
            </a:xfrm>
            <a:custGeom>
              <a:rect b="b" l="l" r="r" t="t"/>
              <a:pathLst>
                <a:path extrusionOk="0" h="177" w="374">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4" name="Google Shape;754;p36"/>
            <p:cNvSpPr/>
            <p:nvPr/>
          </p:nvSpPr>
          <p:spPr>
            <a:xfrm>
              <a:off x="3036350" y="4594950"/>
              <a:ext cx="1250" cy="3425"/>
            </a:xfrm>
            <a:custGeom>
              <a:rect b="b" l="l" r="r" t="t"/>
              <a:pathLst>
                <a:path extrusionOk="0" h="137" w="5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5" name="Google Shape;755;p36"/>
            <p:cNvSpPr/>
            <p:nvPr/>
          </p:nvSpPr>
          <p:spPr>
            <a:xfrm>
              <a:off x="3034725" y="4595450"/>
              <a:ext cx="1150" cy="3375"/>
            </a:xfrm>
            <a:custGeom>
              <a:rect b="b" l="l" r="r" t="t"/>
              <a:pathLst>
                <a:path extrusionOk="0" h="135" w="46">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6" name="Google Shape;756;p36"/>
            <p:cNvSpPr/>
            <p:nvPr/>
          </p:nvSpPr>
          <p:spPr>
            <a:xfrm>
              <a:off x="3050725" y="4596300"/>
              <a:ext cx="725" cy="2600"/>
            </a:xfrm>
            <a:custGeom>
              <a:rect b="b" l="l" r="r" t="t"/>
              <a:pathLst>
                <a:path extrusionOk="0" h="104" w="29">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7" name="Google Shape;757;p36"/>
            <p:cNvSpPr/>
            <p:nvPr/>
          </p:nvSpPr>
          <p:spPr>
            <a:xfrm>
              <a:off x="3026000" y="4516750"/>
              <a:ext cx="14900" cy="5650"/>
            </a:xfrm>
            <a:custGeom>
              <a:rect b="b" l="l" r="r" t="t"/>
              <a:pathLst>
                <a:path extrusionOk="0" h="226" w="596">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8" name="Google Shape;758;p36"/>
            <p:cNvSpPr/>
            <p:nvPr/>
          </p:nvSpPr>
          <p:spPr>
            <a:xfrm>
              <a:off x="3046500" y="4516725"/>
              <a:ext cx="2400" cy="3175"/>
            </a:xfrm>
            <a:custGeom>
              <a:rect b="b" l="l" r="r" t="t"/>
              <a:pathLst>
                <a:path extrusionOk="0" h="127" w="96">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59" name="Google Shape;759;p36"/>
            <p:cNvSpPr/>
            <p:nvPr/>
          </p:nvSpPr>
          <p:spPr>
            <a:xfrm>
              <a:off x="3043750" y="4516450"/>
              <a:ext cx="1050" cy="3350"/>
            </a:xfrm>
            <a:custGeom>
              <a:rect b="b" l="l" r="r" t="t"/>
              <a:pathLst>
                <a:path extrusionOk="0" h="134" w="42">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0" name="Google Shape;760;p36"/>
            <p:cNvSpPr/>
            <p:nvPr/>
          </p:nvSpPr>
          <p:spPr>
            <a:xfrm>
              <a:off x="3042100" y="4516875"/>
              <a:ext cx="1150" cy="3475"/>
            </a:xfrm>
            <a:custGeom>
              <a:rect b="b" l="l" r="r" t="t"/>
              <a:pathLst>
                <a:path extrusionOk="0" h="139" w="46">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1" name="Google Shape;761;p36"/>
            <p:cNvSpPr/>
            <p:nvPr/>
          </p:nvSpPr>
          <p:spPr>
            <a:xfrm>
              <a:off x="3041075" y="4516950"/>
              <a:ext cx="950" cy="3575"/>
            </a:xfrm>
            <a:custGeom>
              <a:rect b="b" l="l" r="r" t="t"/>
              <a:pathLst>
                <a:path extrusionOk="0" h="143" w="38">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2" name="Google Shape;762;p36"/>
            <p:cNvSpPr/>
            <p:nvPr/>
          </p:nvSpPr>
          <p:spPr>
            <a:xfrm>
              <a:off x="3045075" y="4516675"/>
              <a:ext cx="850" cy="2800"/>
            </a:xfrm>
            <a:custGeom>
              <a:rect b="b" l="l" r="r" t="t"/>
              <a:pathLst>
                <a:path extrusionOk="0" h="112" w="34">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3" name="Google Shape;763;p36"/>
            <p:cNvSpPr/>
            <p:nvPr/>
          </p:nvSpPr>
          <p:spPr>
            <a:xfrm>
              <a:off x="3025075" y="4516975"/>
              <a:ext cx="850" cy="2825"/>
            </a:xfrm>
            <a:custGeom>
              <a:rect b="b" l="l" r="r" t="t"/>
              <a:pathLst>
                <a:path extrusionOk="0" h="113" w="34">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4" name="Google Shape;764;p36"/>
            <p:cNvSpPr/>
            <p:nvPr/>
          </p:nvSpPr>
          <p:spPr>
            <a:xfrm>
              <a:off x="3032050" y="4608600"/>
              <a:ext cx="10700" cy="3775"/>
            </a:xfrm>
            <a:custGeom>
              <a:rect b="b" l="l" r="r" t="t"/>
              <a:pathLst>
                <a:path extrusionOk="0" h="151" w="428">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5" name="Google Shape;765;p36"/>
            <p:cNvSpPr/>
            <p:nvPr/>
          </p:nvSpPr>
          <p:spPr>
            <a:xfrm>
              <a:off x="3042825" y="4609575"/>
              <a:ext cx="950" cy="2025"/>
            </a:xfrm>
            <a:custGeom>
              <a:rect b="b" l="l" r="r" t="t"/>
              <a:pathLst>
                <a:path extrusionOk="0" h="81" w="38">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6" name="Google Shape;766;p36"/>
            <p:cNvSpPr/>
            <p:nvPr/>
          </p:nvSpPr>
          <p:spPr>
            <a:xfrm>
              <a:off x="3040550" y="4621775"/>
              <a:ext cx="10200" cy="3575"/>
            </a:xfrm>
            <a:custGeom>
              <a:rect b="b" l="l" r="r" t="t"/>
              <a:pathLst>
                <a:path extrusionOk="0" h="143" w="408">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7" name="Google Shape;767;p36"/>
            <p:cNvSpPr/>
            <p:nvPr/>
          </p:nvSpPr>
          <p:spPr>
            <a:xfrm>
              <a:off x="3050925" y="4621925"/>
              <a:ext cx="1775" cy="2925"/>
            </a:xfrm>
            <a:custGeom>
              <a:rect b="b" l="l" r="r" t="t"/>
              <a:pathLst>
                <a:path extrusionOk="0" h="117" w="71">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8" name="Google Shape;768;p36"/>
            <p:cNvSpPr/>
            <p:nvPr/>
          </p:nvSpPr>
          <p:spPr>
            <a:xfrm>
              <a:off x="3053500" y="4622150"/>
              <a:ext cx="1750" cy="3000"/>
            </a:xfrm>
            <a:custGeom>
              <a:rect b="b" l="l" r="r" t="t"/>
              <a:pathLst>
                <a:path extrusionOk="0" h="120" w="7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69" name="Google Shape;769;p36"/>
            <p:cNvSpPr/>
            <p:nvPr/>
          </p:nvSpPr>
          <p:spPr>
            <a:xfrm>
              <a:off x="3056150" y="4622425"/>
              <a:ext cx="850" cy="2100"/>
            </a:xfrm>
            <a:custGeom>
              <a:rect b="b" l="l" r="r" t="t"/>
              <a:pathLst>
                <a:path extrusionOk="0" h="84" w="34">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0" name="Google Shape;770;p36"/>
            <p:cNvSpPr/>
            <p:nvPr/>
          </p:nvSpPr>
          <p:spPr>
            <a:xfrm>
              <a:off x="3042100" y="4503175"/>
              <a:ext cx="1050" cy="2875"/>
            </a:xfrm>
            <a:custGeom>
              <a:rect b="b" l="l" r="r" t="t"/>
              <a:pathLst>
                <a:path extrusionOk="0" h="115" w="42">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1" name="Google Shape;771;p36"/>
            <p:cNvSpPr/>
            <p:nvPr/>
          </p:nvSpPr>
          <p:spPr>
            <a:xfrm>
              <a:off x="3035025" y="4503325"/>
              <a:ext cx="850" cy="2775"/>
            </a:xfrm>
            <a:custGeom>
              <a:rect b="b" l="l" r="r" t="t"/>
              <a:pathLst>
                <a:path extrusionOk="0" h="111" w="34">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2" name="Google Shape;772;p36"/>
            <p:cNvSpPr/>
            <p:nvPr/>
          </p:nvSpPr>
          <p:spPr>
            <a:xfrm>
              <a:off x="3036450" y="4503300"/>
              <a:ext cx="5275" cy="3625"/>
            </a:xfrm>
            <a:custGeom>
              <a:rect b="b" l="l" r="r" t="t"/>
              <a:pathLst>
                <a:path extrusionOk="0" h="145" w="211">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3" name="Google Shape;773;p36"/>
            <p:cNvSpPr/>
            <p:nvPr/>
          </p:nvSpPr>
          <p:spPr>
            <a:xfrm>
              <a:off x="3044875" y="4503675"/>
              <a:ext cx="1150" cy="3000"/>
            </a:xfrm>
            <a:custGeom>
              <a:rect b="b" l="l" r="r" t="t"/>
              <a:pathLst>
                <a:path extrusionOk="0" h="120" w="46">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4" name="Google Shape;774;p36"/>
            <p:cNvSpPr/>
            <p:nvPr/>
          </p:nvSpPr>
          <p:spPr>
            <a:xfrm>
              <a:off x="3030000" y="4503750"/>
              <a:ext cx="850" cy="3050"/>
            </a:xfrm>
            <a:custGeom>
              <a:rect b="b" l="l" r="r" t="t"/>
              <a:pathLst>
                <a:path extrusionOk="0" h="122" w="34">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5" name="Google Shape;775;p36"/>
            <p:cNvSpPr/>
            <p:nvPr/>
          </p:nvSpPr>
          <p:spPr>
            <a:xfrm>
              <a:off x="3043525" y="4503525"/>
              <a:ext cx="850" cy="3050"/>
            </a:xfrm>
            <a:custGeom>
              <a:rect b="b" l="l" r="r" t="t"/>
              <a:pathLst>
                <a:path extrusionOk="0" h="122" w="34">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6" name="Google Shape;776;p36"/>
            <p:cNvSpPr/>
            <p:nvPr/>
          </p:nvSpPr>
          <p:spPr>
            <a:xfrm>
              <a:off x="3033475" y="4503650"/>
              <a:ext cx="850" cy="3025"/>
            </a:xfrm>
            <a:custGeom>
              <a:rect b="b" l="l" r="r" t="t"/>
              <a:pathLst>
                <a:path extrusionOk="0" h="121" w="34">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7" name="Google Shape;777;p36"/>
            <p:cNvSpPr/>
            <p:nvPr/>
          </p:nvSpPr>
          <p:spPr>
            <a:xfrm>
              <a:off x="3031225" y="4503675"/>
              <a:ext cx="750" cy="3150"/>
            </a:xfrm>
            <a:custGeom>
              <a:rect b="b" l="l" r="r" t="t"/>
              <a:pathLst>
                <a:path extrusionOk="0" h="126" w="3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8" name="Google Shape;778;p36"/>
            <p:cNvSpPr/>
            <p:nvPr/>
          </p:nvSpPr>
          <p:spPr>
            <a:xfrm>
              <a:off x="3046725" y="4504300"/>
              <a:ext cx="850" cy="2375"/>
            </a:xfrm>
            <a:custGeom>
              <a:rect b="b" l="l" r="r" t="t"/>
              <a:pathLst>
                <a:path extrusionOk="0" h="95" w="34">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79" name="Google Shape;779;p36"/>
            <p:cNvSpPr/>
            <p:nvPr/>
          </p:nvSpPr>
          <p:spPr>
            <a:xfrm>
              <a:off x="3032675" y="4503875"/>
              <a:ext cx="525" cy="2700"/>
            </a:xfrm>
            <a:custGeom>
              <a:rect b="b" l="l" r="r" t="t"/>
              <a:pathLst>
                <a:path extrusionOk="0" h="108" w="21">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0" name="Google Shape;780;p36"/>
            <p:cNvSpPr/>
            <p:nvPr/>
          </p:nvSpPr>
          <p:spPr>
            <a:xfrm>
              <a:off x="3045475" y="4543150"/>
              <a:ext cx="3825" cy="3450"/>
            </a:xfrm>
            <a:custGeom>
              <a:rect b="b" l="l" r="r" t="t"/>
              <a:pathLst>
                <a:path extrusionOk="0" h="138" w="153">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1" name="Google Shape;781;p36"/>
            <p:cNvSpPr/>
            <p:nvPr/>
          </p:nvSpPr>
          <p:spPr>
            <a:xfrm>
              <a:off x="3050100" y="4544000"/>
              <a:ext cx="1875" cy="2800"/>
            </a:xfrm>
            <a:custGeom>
              <a:rect b="b" l="l" r="r" t="t"/>
              <a:pathLst>
                <a:path extrusionOk="0" h="112" w="75">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2" name="Google Shape;782;p36"/>
            <p:cNvSpPr/>
            <p:nvPr/>
          </p:nvSpPr>
          <p:spPr>
            <a:xfrm>
              <a:off x="3052875" y="4543850"/>
              <a:ext cx="1550" cy="2925"/>
            </a:xfrm>
            <a:custGeom>
              <a:rect b="b" l="l" r="r" t="t"/>
              <a:pathLst>
                <a:path extrusionOk="0" h="117" w="62">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3" name="Google Shape;783;p36"/>
            <p:cNvSpPr/>
            <p:nvPr/>
          </p:nvSpPr>
          <p:spPr>
            <a:xfrm>
              <a:off x="3035525" y="4543450"/>
              <a:ext cx="1175" cy="3650"/>
            </a:xfrm>
            <a:custGeom>
              <a:rect b="b" l="l" r="r" t="t"/>
              <a:pathLst>
                <a:path extrusionOk="0" h="146" w="47">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4" name="Google Shape;784;p36"/>
            <p:cNvSpPr/>
            <p:nvPr/>
          </p:nvSpPr>
          <p:spPr>
            <a:xfrm>
              <a:off x="3037375" y="4543575"/>
              <a:ext cx="950" cy="2825"/>
            </a:xfrm>
            <a:custGeom>
              <a:rect b="b" l="l" r="r" t="t"/>
              <a:pathLst>
                <a:path extrusionOk="0" h="113" w="38">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5" name="Google Shape;785;p36"/>
            <p:cNvSpPr/>
            <p:nvPr/>
          </p:nvSpPr>
          <p:spPr>
            <a:xfrm>
              <a:off x="3044350" y="4543850"/>
              <a:ext cx="850" cy="2525"/>
            </a:xfrm>
            <a:custGeom>
              <a:rect b="b" l="l" r="r" t="t"/>
              <a:pathLst>
                <a:path extrusionOk="0" h="101" w="34">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6" name="Google Shape;786;p36"/>
            <p:cNvSpPr/>
            <p:nvPr/>
          </p:nvSpPr>
          <p:spPr>
            <a:xfrm>
              <a:off x="3040975" y="4543675"/>
              <a:ext cx="650" cy="2600"/>
            </a:xfrm>
            <a:custGeom>
              <a:rect b="b" l="l" r="r" t="t"/>
              <a:pathLst>
                <a:path extrusionOk="0" h="104" w="26">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7" name="Google Shape;787;p36"/>
            <p:cNvSpPr/>
            <p:nvPr/>
          </p:nvSpPr>
          <p:spPr>
            <a:xfrm>
              <a:off x="3042625" y="4543750"/>
              <a:ext cx="525" cy="2425"/>
            </a:xfrm>
            <a:custGeom>
              <a:rect b="b" l="l" r="r" t="t"/>
              <a:pathLst>
                <a:path extrusionOk="0" h="97" w="21">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8" name="Google Shape;788;p36"/>
            <p:cNvSpPr/>
            <p:nvPr/>
          </p:nvSpPr>
          <p:spPr>
            <a:xfrm>
              <a:off x="3039225" y="4543975"/>
              <a:ext cx="650" cy="2700"/>
            </a:xfrm>
            <a:custGeom>
              <a:rect b="b" l="l" r="r" t="t"/>
              <a:pathLst>
                <a:path extrusionOk="0" h="108" w="26">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89" name="Google Shape;789;p36"/>
            <p:cNvSpPr/>
            <p:nvPr/>
          </p:nvSpPr>
          <p:spPr>
            <a:xfrm>
              <a:off x="3046400" y="4530775"/>
              <a:ext cx="1275" cy="2775"/>
            </a:xfrm>
            <a:custGeom>
              <a:rect b="b" l="l" r="r" t="t"/>
              <a:pathLst>
                <a:path extrusionOk="0" h="111" w="51">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0" name="Google Shape;790;p36"/>
            <p:cNvSpPr/>
            <p:nvPr/>
          </p:nvSpPr>
          <p:spPr>
            <a:xfrm>
              <a:off x="3044575" y="4530875"/>
              <a:ext cx="825" cy="2450"/>
            </a:xfrm>
            <a:custGeom>
              <a:rect b="b" l="l" r="r" t="t"/>
              <a:pathLst>
                <a:path extrusionOk="0" h="98" w="33">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1" name="Google Shape;791;p36"/>
            <p:cNvSpPr/>
            <p:nvPr/>
          </p:nvSpPr>
          <p:spPr>
            <a:xfrm>
              <a:off x="3036975" y="4531000"/>
              <a:ext cx="625" cy="2525"/>
            </a:xfrm>
            <a:custGeom>
              <a:rect b="b" l="l" r="r" t="t"/>
              <a:pathLst>
                <a:path extrusionOk="0" h="101" w="25">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2" name="Google Shape;792;p36"/>
            <p:cNvSpPr/>
            <p:nvPr/>
          </p:nvSpPr>
          <p:spPr>
            <a:xfrm>
              <a:off x="3034500" y="4582750"/>
              <a:ext cx="1275" cy="2725"/>
            </a:xfrm>
            <a:custGeom>
              <a:rect b="b" l="l" r="r" t="t"/>
              <a:pathLst>
                <a:path extrusionOk="0" h="109" w="51">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3" name="Google Shape;793;p36"/>
            <p:cNvSpPr/>
            <p:nvPr/>
          </p:nvSpPr>
          <p:spPr>
            <a:xfrm>
              <a:off x="3038925" y="4583125"/>
              <a:ext cx="950" cy="2500"/>
            </a:xfrm>
            <a:custGeom>
              <a:rect b="b" l="l" r="r" t="t"/>
              <a:pathLst>
                <a:path extrusionOk="0" h="100" w="38">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4" name="Google Shape;794;p36"/>
            <p:cNvSpPr/>
            <p:nvPr/>
          </p:nvSpPr>
          <p:spPr>
            <a:xfrm>
              <a:off x="3051850" y="4582800"/>
              <a:ext cx="750" cy="2350"/>
            </a:xfrm>
            <a:custGeom>
              <a:rect b="b" l="l" r="r" t="t"/>
              <a:pathLst>
                <a:path extrusionOk="0" h="94" w="3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5" name="Google Shape;795;p36"/>
            <p:cNvSpPr/>
            <p:nvPr/>
          </p:nvSpPr>
          <p:spPr>
            <a:xfrm>
              <a:off x="3050100" y="4583100"/>
              <a:ext cx="650" cy="2350"/>
            </a:xfrm>
            <a:custGeom>
              <a:rect b="b" l="l" r="r" t="t"/>
              <a:pathLst>
                <a:path extrusionOk="0" h="94" w="26">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6" name="Google Shape;796;p36"/>
            <p:cNvSpPr/>
            <p:nvPr/>
          </p:nvSpPr>
          <p:spPr>
            <a:xfrm>
              <a:off x="3048450" y="4582850"/>
              <a:ext cx="650" cy="2350"/>
            </a:xfrm>
            <a:custGeom>
              <a:rect b="b" l="l" r="r" t="t"/>
              <a:pathLst>
                <a:path extrusionOk="0" h="94" w="26">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7" name="Google Shape;797;p36"/>
            <p:cNvSpPr/>
            <p:nvPr/>
          </p:nvSpPr>
          <p:spPr>
            <a:xfrm>
              <a:off x="3049700" y="4569325"/>
              <a:ext cx="3300" cy="3525"/>
            </a:xfrm>
            <a:custGeom>
              <a:rect b="b" l="l" r="r" t="t"/>
              <a:pathLst>
                <a:path extrusionOk="0" h="141" w="132">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8" name="Google Shape;798;p36"/>
            <p:cNvSpPr/>
            <p:nvPr/>
          </p:nvSpPr>
          <p:spPr>
            <a:xfrm>
              <a:off x="3038725" y="4569500"/>
              <a:ext cx="2475" cy="3550"/>
            </a:xfrm>
            <a:custGeom>
              <a:rect b="b" l="l" r="r" t="t"/>
              <a:pathLst>
                <a:path extrusionOk="0" h="142" w="99">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799" name="Google Shape;799;p36"/>
            <p:cNvSpPr/>
            <p:nvPr/>
          </p:nvSpPr>
          <p:spPr>
            <a:xfrm>
              <a:off x="3043325" y="4569125"/>
              <a:ext cx="1675" cy="3575"/>
            </a:xfrm>
            <a:custGeom>
              <a:rect b="b" l="l" r="r" t="t"/>
              <a:pathLst>
                <a:path extrusionOk="0" h="143" w="67">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0" name="Google Shape;800;p36"/>
            <p:cNvSpPr/>
            <p:nvPr/>
          </p:nvSpPr>
          <p:spPr>
            <a:xfrm>
              <a:off x="3045600" y="4569475"/>
              <a:ext cx="1450" cy="3075"/>
            </a:xfrm>
            <a:custGeom>
              <a:rect b="b" l="l" r="r" t="t"/>
              <a:pathLst>
                <a:path extrusionOk="0" h="123" w="58">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1" name="Google Shape;801;p36"/>
            <p:cNvSpPr/>
            <p:nvPr/>
          </p:nvSpPr>
          <p:spPr>
            <a:xfrm>
              <a:off x="3047750" y="4569625"/>
              <a:ext cx="1250" cy="3300"/>
            </a:xfrm>
            <a:custGeom>
              <a:rect b="b" l="l" r="r" t="t"/>
              <a:pathLst>
                <a:path extrusionOk="0" h="132" w="5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2" name="Google Shape;802;p36"/>
            <p:cNvSpPr/>
            <p:nvPr/>
          </p:nvSpPr>
          <p:spPr>
            <a:xfrm>
              <a:off x="3041475" y="4569450"/>
              <a:ext cx="1175" cy="3275"/>
            </a:xfrm>
            <a:custGeom>
              <a:rect b="b" l="l" r="r" t="t"/>
              <a:pathLst>
                <a:path extrusionOk="0" h="131" w="47">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3" name="Google Shape;803;p36"/>
            <p:cNvSpPr/>
            <p:nvPr/>
          </p:nvSpPr>
          <p:spPr>
            <a:xfrm>
              <a:off x="3035525" y="4569425"/>
              <a:ext cx="850" cy="3050"/>
            </a:xfrm>
            <a:custGeom>
              <a:rect b="b" l="l" r="r" t="t"/>
              <a:pathLst>
                <a:path extrusionOk="0" h="122" w="34">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4" name="Google Shape;804;p36"/>
            <p:cNvSpPr/>
            <p:nvPr/>
          </p:nvSpPr>
          <p:spPr>
            <a:xfrm>
              <a:off x="3034625" y="4569525"/>
              <a:ext cx="625" cy="2800"/>
            </a:xfrm>
            <a:custGeom>
              <a:rect b="b" l="l" r="r" t="t"/>
              <a:pathLst>
                <a:path extrusionOk="0" h="112" w="25">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5" name="Google Shape;805;p36"/>
            <p:cNvSpPr/>
            <p:nvPr/>
          </p:nvSpPr>
          <p:spPr>
            <a:xfrm>
              <a:off x="3037075" y="4569800"/>
              <a:ext cx="650" cy="1950"/>
            </a:xfrm>
            <a:custGeom>
              <a:rect b="b" l="l" r="r" t="t"/>
              <a:pathLst>
                <a:path extrusionOk="0" h="78" w="26">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6" name="Google Shape;806;p36"/>
            <p:cNvSpPr/>
            <p:nvPr/>
          </p:nvSpPr>
          <p:spPr>
            <a:xfrm>
              <a:off x="3022925" y="4490425"/>
              <a:ext cx="19000" cy="4750"/>
            </a:xfrm>
            <a:custGeom>
              <a:rect b="b" l="l" r="r" t="t"/>
              <a:pathLst>
                <a:path extrusionOk="0" h="190" w="76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7" name="Google Shape;807;p36"/>
            <p:cNvSpPr/>
            <p:nvPr/>
          </p:nvSpPr>
          <p:spPr>
            <a:xfrm>
              <a:off x="3042200" y="4490500"/>
              <a:ext cx="10275" cy="4000"/>
            </a:xfrm>
            <a:custGeom>
              <a:rect b="b" l="l" r="r" t="t"/>
              <a:pathLst>
                <a:path extrusionOk="0" h="160" w="411">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8" name="Google Shape;808;p36"/>
            <p:cNvSpPr/>
            <p:nvPr/>
          </p:nvSpPr>
          <p:spPr>
            <a:xfrm>
              <a:off x="3054400" y="4491050"/>
              <a:ext cx="7825" cy="3225"/>
            </a:xfrm>
            <a:custGeom>
              <a:rect b="b" l="l" r="r" t="t"/>
              <a:pathLst>
                <a:path extrusionOk="0" h="129" w="313">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9" name="Google Shape;809;p36"/>
            <p:cNvSpPr/>
            <p:nvPr/>
          </p:nvSpPr>
          <p:spPr>
            <a:xfrm>
              <a:off x="3063750" y="4491600"/>
              <a:ext cx="3100" cy="2525"/>
            </a:xfrm>
            <a:custGeom>
              <a:rect b="b" l="l" r="r" t="t"/>
              <a:pathLst>
                <a:path extrusionOk="0" h="101" w="124">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0" name="Google Shape;810;p36"/>
            <p:cNvSpPr/>
            <p:nvPr/>
          </p:nvSpPr>
          <p:spPr>
            <a:xfrm>
              <a:off x="3062825" y="4491650"/>
              <a:ext cx="525" cy="2200"/>
            </a:xfrm>
            <a:custGeom>
              <a:rect b="b" l="l" r="r" t="t"/>
              <a:pathLst>
                <a:path extrusionOk="0" h="88" w="21">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1" name="Google Shape;811;p36"/>
            <p:cNvSpPr/>
            <p:nvPr/>
          </p:nvSpPr>
          <p:spPr>
            <a:xfrm>
              <a:off x="3052975" y="4491350"/>
              <a:ext cx="650" cy="1875"/>
            </a:xfrm>
            <a:custGeom>
              <a:rect b="b" l="l" r="r" t="t"/>
              <a:pathLst>
                <a:path extrusionOk="0" h="75" w="26">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2" name="Google Shape;812;p36"/>
            <p:cNvSpPr/>
            <p:nvPr/>
          </p:nvSpPr>
          <p:spPr>
            <a:xfrm>
              <a:off x="3018300" y="4593725"/>
              <a:ext cx="16025" cy="7125"/>
            </a:xfrm>
            <a:custGeom>
              <a:rect b="b" l="l" r="r" t="t"/>
              <a:pathLst>
                <a:path extrusionOk="0" h="285" w="641">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3" name="Google Shape;813;p36"/>
            <p:cNvSpPr/>
            <p:nvPr/>
          </p:nvSpPr>
          <p:spPr>
            <a:xfrm>
              <a:off x="3018200" y="4580675"/>
              <a:ext cx="16125" cy="7125"/>
            </a:xfrm>
            <a:custGeom>
              <a:rect b="b" l="l" r="r" t="t"/>
              <a:pathLst>
                <a:path extrusionOk="0" h="285" w="645">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4" name="Google Shape;814;p36"/>
            <p:cNvSpPr/>
            <p:nvPr/>
          </p:nvSpPr>
          <p:spPr>
            <a:xfrm>
              <a:off x="3018300" y="4606550"/>
              <a:ext cx="13475" cy="7450"/>
            </a:xfrm>
            <a:custGeom>
              <a:rect b="b" l="l" r="r" t="t"/>
              <a:pathLst>
                <a:path extrusionOk="0" h="298" w="539">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5" name="Google Shape;815;p36"/>
            <p:cNvSpPr/>
            <p:nvPr/>
          </p:nvSpPr>
          <p:spPr>
            <a:xfrm>
              <a:off x="3018300" y="4515700"/>
              <a:ext cx="6600" cy="6275"/>
            </a:xfrm>
            <a:custGeom>
              <a:rect b="b" l="l" r="r" t="t"/>
              <a:pathLst>
                <a:path extrusionOk="0" h="251" w="264">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6" name="Google Shape;816;p36"/>
            <p:cNvSpPr/>
            <p:nvPr/>
          </p:nvSpPr>
          <p:spPr>
            <a:xfrm>
              <a:off x="3018300" y="4567850"/>
              <a:ext cx="15525" cy="6725"/>
            </a:xfrm>
            <a:custGeom>
              <a:rect b="b" l="l" r="r" t="t"/>
              <a:pathLst>
                <a:path extrusionOk="0" h="269" w="621">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7" name="Google Shape;817;p36"/>
            <p:cNvSpPr/>
            <p:nvPr/>
          </p:nvSpPr>
          <p:spPr>
            <a:xfrm>
              <a:off x="3018300" y="4554625"/>
              <a:ext cx="18900" cy="7150"/>
            </a:xfrm>
            <a:custGeom>
              <a:rect b="b" l="l" r="r" t="t"/>
              <a:pathLst>
                <a:path extrusionOk="0" h="286" w="756">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8" name="Google Shape;818;p36"/>
            <p:cNvSpPr/>
            <p:nvPr/>
          </p:nvSpPr>
          <p:spPr>
            <a:xfrm>
              <a:off x="3018300" y="4541625"/>
              <a:ext cx="17050" cy="6800"/>
            </a:xfrm>
            <a:custGeom>
              <a:rect b="b" l="l" r="r" t="t"/>
              <a:pathLst>
                <a:path extrusionOk="0" h="272" w="682">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9" name="Google Shape;819;p36"/>
            <p:cNvSpPr/>
            <p:nvPr/>
          </p:nvSpPr>
          <p:spPr>
            <a:xfrm>
              <a:off x="3018300" y="4489825"/>
              <a:ext cx="4550" cy="6175"/>
            </a:xfrm>
            <a:custGeom>
              <a:rect b="b" l="l" r="r" t="t"/>
              <a:pathLst>
                <a:path extrusionOk="0" h="247" w="182">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20" name="Google Shape;820;p36"/>
            <p:cNvSpPr/>
            <p:nvPr/>
          </p:nvSpPr>
          <p:spPr>
            <a:xfrm>
              <a:off x="3018300" y="4619650"/>
              <a:ext cx="21875" cy="7750"/>
            </a:xfrm>
            <a:custGeom>
              <a:rect b="b" l="l" r="r" t="t"/>
              <a:pathLst>
                <a:path extrusionOk="0" h="310" w="875">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21" name="Google Shape;821;p36"/>
            <p:cNvSpPr/>
            <p:nvPr/>
          </p:nvSpPr>
          <p:spPr>
            <a:xfrm>
              <a:off x="3018200" y="4502450"/>
              <a:ext cx="11300" cy="6775"/>
            </a:xfrm>
            <a:custGeom>
              <a:rect b="b" l="l" r="r" t="t"/>
              <a:pathLst>
                <a:path extrusionOk="0" h="271" w="452">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22" name="Google Shape;822;p36"/>
            <p:cNvSpPr/>
            <p:nvPr/>
          </p:nvSpPr>
          <p:spPr>
            <a:xfrm>
              <a:off x="3018300" y="4529000"/>
              <a:ext cx="13875" cy="6225"/>
            </a:xfrm>
            <a:custGeom>
              <a:rect b="b" l="l" r="r" t="t"/>
              <a:pathLst>
                <a:path extrusionOk="0" h="249" w="555">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cap="flat" cmpd="sng" w="9525">
              <a:solidFill>
                <a:srgbClr val="1F386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cxnSp>
        <p:nvCxnSpPr>
          <p:cNvPr id="823" name="Google Shape;823;p36"/>
          <p:cNvCxnSpPr/>
          <p:nvPr/>
        </p:nvCxnSpPr>
        <p:spPr>
          <a:xfrm>
            <a:off x="2017917" y="1920713"/>
            <a:ext cx="8164626" cy="0"/>
          </a:xfrm>
          <a:prstGeom prst="straightConnector1">
            <a:avLst/>
          </a:prstGeom>
          <a:noFill/>
          <a:ln cap="flat" cmpd="sng" w="28575">
            <a:solidFill>
              <a:srgbClr val="1F3864"/>
            </a:solidFill>
            <a:prstDash val="solid"/>
            <a:round/>
            <a:headEnd len="med" w="med" type="oval"/>
            <a:tailEnd len="med" w="med" type="oval"/>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23"/>
                                        </p:tgtEl>
                                        <p:attrNameLst>
                                          <p:attrName>style.visibility</p:attrName>
                                        </p:attrNameLst>
                                      </p:cBhvr>
                                      <p:to>
                                        <p:strVal val="visible"/>
                                      </p:to>
                                    </p:set>
                                    <p:animEffect filter="fade" transition="in">
                                      <p:cBhvr>
                                        <p:cTn dur="1000"/>
                                        <p:tgtEl>
                                          <p:spTgt spid="8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27" name="Shape 827"/>
        <p:cNvGrpSpPr/>
        <p:nvPr/>
      </p:nvGrpSpPr>
      <p:grpSpPr>
        <a:xfrm>
          <a:off x="0" y="0"/>
          <a:ext cx="0" cy="0"/>
          <a:chOff x="0" y="0"/>
          <a:chExt cx="0" cy="0"/>
        </a:xfrm>
      </p:grpSpPr>
      <p:pic>
        <p:nvPicPr>
          <p:cNvPr id="828" name="Google Shape;828;p3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829" name="Google Shape;829;p37"/>
          <p:cNvGrpSpPr/>
          <p:nvPr/>
        </p:nvGrpSpPr>
        <p:grpSpPr>
          <a:xfrm>
            <a:off x="838203" y="317167"/>
            <a:ext cx="5577211" cy="1261974"/>
            <a:chOff x="4411970" y="4340222"/>
            <a:chExt cx="1072202" cy="242681"/>
          </a:xfrm>
        </p:grpSpPr>
        <p:sp>
          <p:nvSpPr>
            <p:cNvPr id="830" name="Google Shape;830;p37"/>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831" name="Google Shape;831;p37"/>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1</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832" name="Google Shape;832;p37"/>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833" name="Google Shape;833;p37"/>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Membuat Presentasi</a:t>
            </a:r>
            <a:r>
              <a:rPr b="0" i="0" lang="en-US" sz="2400" u="none" cap="none" strike="noStrike">
                <a:solidFill>
                  <a:srgbClr val="000000"/>
                </a:solidFill>
                <a:latin typeface="Cambria"/>
                <a:ea typeface="Cambria"/>
                <a:cs typeface="Cambria"/>
                <a:sym typeface="Cambria"/>
              </a:rPr>
              <a:t> dengan PowerPoint</a:t>
            </a:r>
            <a:endParaRPr b="0" i="0" sz="2400" u="none" cap="none" strike="noStrike">
              <a:solidFill>
                <a:srgbClr val="000000"/>
              </a:solidFill>
              <a:latin typeface="Cambria"/>
              <a:ea typeface="Cambria"/>
              <a:cs typeface="Cambria"/>
              <a:sym typeface="Cambria"/>
            </a:endParaRPr>
          </a:p>
        </p:txBody>
      </p:sp>
      <p:cxnSp>
        <p:nvCxnSpPr>
          <p:cNvPr id="834" name="Google Shape;834;p37"/>
          <p:cNvCxnSpPr/>
          <p:nvPr/>
        </p:nvCxnSpPr>
        <p:spPr>
          <a:xfrm>
            <a:off x="1469526" y="2741945"/>
            <a:ext cx="0" cy="2961273"/>
          </a:xfrm>
          <a:prstGeom prst="straightConnector1">
            <a:avLst/>
          </a:prstGeom>
          <a:noFill/>
          <a:ln cap="flat" cmpd="sng" w="28575">
            <a:solidFill>
              <a:srgbClr val="2E75B5"/>
            </a:solidFill>
            <a:prstDash val="solid"/>
            <a:miter lim="800000"/>
            <a:headEnd len="sm" w="sm" type="none"/>
            <a:tailEnd len="sm" w="sm" type="none"/>
          </a:ln>
        </p:spPr>
      </p:cxnSp>
      <p:sp>
        <p:nvSpPr>
          <p:cNvPr id="835" name="Google Shape;835;p37"/>
          <p:cNvSpPr/>
          <p:nvPr/>
        </p:nvSpPr>
        <p:spPr>
          <a:xfrm>
            <a:off x="1374447" y="2701205"/>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6" name="Google Shape;836;p37"/>
          <p:cNvSpPr/>
          <p:nvPr/>
        </p:nvSpPr>
        <p:spPr>
          <a:xfrm>
            <a:off x="1374446" y="324708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7" name="Google Shape;837;p37"/>
          <p:cNvSpPr txBox="1"/>
          <p:nvPr/>
        </p:nvSpPr>
        <p:spPr>
          <a:xfrm>
            <a:off x="1659682" y="2611617"/>
            <a:ext cx="91708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Buka aplikasi Microsoft PowerPoint 365.</a:t>
            </a:r>
            <a:endParaRPr sz="1800">
              <a:solidFill>
                <a:schemeClr val="dk1"/>
              </a:solidFill>
              <a:latin typeface="Cambria"/>
              <a:ea typeface="Cambria"/>
              <a:cs typeface="Cambria"/>
              <a:sym typeface="Cambria"/>
            </a:endParaRPr>
          </a:p>
        </p:txBody>
      </p:sp>
      <p:sp>
        <p:nvSpPr>
          <p:cNvPr id="838" name="Google Shape;838;p37"/>
          <p:cNvSpPr/>
          <p:nvPr/>
        </p:nvSpPr>
        <p:spPr>
          <a:xfrm>
            <a:off x="1374446" y="379638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9" name="Google Shape;839;p37"/>
          <p:cNvSpPr txBox="1"/>
          <p:nvPr/>
        </p:nvSpPr>
        <p:spPr>
          <a:xfrm>
            <a:off x="1659682" y="3128252"/>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Pilih </a:t>
            </a:r>
            <a:r>
              <a:rPr i="1" lang="en-US" sz="1800">
                <a:solidFill>
                  <a:schemeClr val="dk1"/>
                </a:solidFill>
                <a:latin typeface="Cambria"/>
                <a:ea typeface="Cambria"/>
                <a:cs typeface="Cambria"/>
                <a:sym typeface="Cambria"/>
              </a:rPr>
              <a:t>template</a:t>
            </a:r>
            <a:r>
              <a:rPr lang="en-US" sz="1800">
                <a:solidFill>
                  <a:schemeClr val="dk1"/>
                </a:solidFill>
                <a:latin typeface="Cambria"/>
                <a:ea typeface="Cambria"/>
                <a:cs typeface="Cambria"/>
                <a:sym typeface="Cambria"/>
              </a:rPr>
              <a:t> yang diinginkan dengan mengklik </a:t>
            </a:r>
            <a:r>
              <a:rPr b="1" lang="en-US" sz="1800">
                <a:solidFill>
                  <a:schemeClr val="dk1"/>
                </a:solidFill>
                <a:latin typeface="Cambria"/>
                <a:ea typeface="Cambria"/>
                <a:cs typeface="Cambria"/>
                <a:sym typeface="Cambria"/>
              </a:rPr>
              <a:t>More Themes</a:t>
            </a:r>
            <a:r>
              <a:rPr lang="en-US" sz="1800">
                <a:solidFill>
                  <a:schemeClr val="dk1"/>
                </a:solidFill>
                <a:latin typeface="Cambria"/>
                <a:ea typeface="Cambria"/>
                <a:cs typeface="Cambria"/>
                <a:sym typeface="Cambria"/>
              </a:rPr>
              <a:t>, misalnya </a:t>
            </a:r>
            <a:r>
              <a:rPr i="1" lang="en-US" sz="1800">
                <a:solidFill>
                  <a:schemeClr val="dk1"/>
                </a:solidFill>
                <a:latin typeface="Cambria"/>
                <a:ea typeface="Cambria"/>
                <a:cs typeface="Cambria"/>
                <a:sym typeface="Cambria"/>
              </a:rPr>
              <a:t>template</a:t>
            </a:r>
            <a:r>
              <a:rPr lang="en-US" sz="1800">
                <a:solidFill>
                  <a:schemeClr val="dk1"/>
                </a:solidFill>
                <a:latin typeface="Cambria"/>
                <a:ea typeface="Cambria"/>
                <a:cs typeface="Cambria"/>
                <a:sym typeface="Cambria"/>
              </a:rPr>
              <a:t> </a:t>
            </a:r>
            <a:r>
              <a:rPr b="1" lang="en-US" sz="1800">
                <a:solidFill>
                  <a:schemeClr val="dk1"/>
                </a:solidFill>
                <a:latin typeface="Cambria"/>
                <a:ea typeface="Cambria"/>
                <a:cs typeface="Cambria"/>
                <a:sym typeface="Cambria"/>
              </a:rPr>
              <a:t>Berlin</a:t>
            </a:r>
            <a:r>
              <a:rPr lang="en-US" sz="1800">
                <a:solidFill>
                  <a:schemeClr val="dk1"/>
                </a:solidFill>
                <a:latin typeface="Cambria"/>
                <a:ea typeface="Cambria"/>
                <a:cs typeface="Cambria"/>
                <a:sym typeface="Cambria"/>
              </a:rPr>
              <a:t>.</a:t>
            </a:r>
            <a:endParaRPr sz="1800">
              <a:solidFill>
                <a:schemeClr val="dk1"/>
              </a:solidFill>
              <a:latin typeface="Cambria"/>
              <a:ea typeface="Cambria"/>
              <a:cs typeface="Cambria"/>
              <a:sym typeface="Cambria"/>
            </a:endParaRPr>
          </a:p>
        </p:txBody>
      </p:sp>
      <p:sp>
        <p:nvSpPr>
          <p:cNvPr id="840" name="Google Shape;840;p37"/>
          <p:cNvSpPr txBox="1"/>
          <p:nvPr/>
        </p:nvSpPr>
        <p:spPr>
          <a:xfrm>
            <a:off x="1659682" y="3684858"/>
            <a:ext cx="91708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Pilih warna </a:t>
            </a:r>
            <a:r>
              <a:rPr i="1" lang="en-US" sz="1800">
                <a:solidFill>
                  <a:schemeClr val="dk1"/>
                </a:solidFill>
                <a:latin typeface="Cambria"/>
                <a:ea typeface="Cambria"/>
                <a:cs typeface="Cambria"/>
                <a:sym typeface="Cambria"/>
              </a:rPr>
              <a:t>background</a:t>
            </a:r>
            <a:r>
              <a:rPr lang="en-US" sz="1800">
                <a:solidFill>
                  <a:schemeClr val="dk1"/>
                </a:solidFill>
                <a:latin typeface="Cambria"/>
                <a:ea typeface="Cambria"/>
                <a:cs typeface="Cambria"/>
                <a:sym typeface="Cambria"/>
              </a:rPr>
              <a:t> yang diinginkan, misalkan warna coklat, kemudian klik </a:t>
            </a:r>
            <a:r>
              <a:rPr b="1" lang="en-US" sz="1800">
                <a:solidFill>
                  <a:schemeClr val="dk1"/>
                </a:solidFill>
                <a:latin typeface="Cambria"/>
                <a:ea typeface="Cambria"/>
                <a:cs typeface="Cambria"/>
                <a:sym typeface="Cambria"/>
              </a:rPr>
              <a:t>Create</a:t>
            </a:r>
            <a:r>
              <a:rPr lang="en-US" sz="1800">
                <a:solidFill>
                  <a:schemeClr val="dk1"/>
                </a:solidFill>
                <a:latin typeface="Cambria"/>
                <a:ea typeface="Cambria"/>
                <a:cs typeface="Cambria"/>
                <a:sym typeface="Cambria"/>
              </a:rPr>
              <a:t>.</a:t>
            </a:r>
            <a:endParaRPr sz="1800">
              <a:solidFill>
                <a:schemeClr val="dk1"/>
              </a:solidFill>
              <a:latin typeface="Cambria"/>
              <a:ea typeface="Cambria"/>
              <a:cs typeface="Cambria"/>
              <a:sym typeface="Cambria"/>
            </a:endParaRPr>
          </a:p>
        </p:txBody>
      </p:sp>
      <p:sp>
        <p:nvSpPr>
          <p:cNvPr id="841" name="Google Shape;841;p37"/>
          <p:cNvSpPr/>
          <p:nvPr/>
        </p:nvSpPr>
        <p:spPr>
          <a:xfrm>
            <a:off x="1374446" y="431311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42" name="Google Shape;842;p37"/>
          <p:cNvSpPr txBox="1"/>
          <p:nvPr/>
        </p:nvSpPr>
        <p:spPr>
          <a:xfrm>
            <a:off x="1659682" y="4201588"/>
            <a:ext cx="91708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Simpan file presentasi dengan nama </a:t>
            </a:r>
            <a:r>
              <a:rPr b="1" lang="en-US" sz="1800">
                <a:solidFill>
                  <a:schemeClr val="dk1"/>
                </a:solidFill>
                <a:latin typeface="Cambria"/>
                <a:ea typeface="Cambria"/>
                <a:cs typeface="Cambria"/>
                <a:sym typeface="Cambria"/>
              </a:rPr>
              <a:t>Biodataku.pptx</a:t>
            </a:r>
            <a:endParaRPr b="1" sz="1800">
              <a:solidFill>
                <a:schemeClr val="dk1"/>
              </a:solidFill>
              <a:latin typeface="Cambria"/>
              <a:ea typeface="Cambria"/>
              <a:cs typeface="Cambria"/>
              <a:sym typeface="Cambria"/>
            </a:endParaRPr>
          </a:p>
        </p:txBody>
      </p:sp>
      <p:sp>
        <p:nvSpPr>
          <p:cNvPr id="843" name="Google Shape;843;p37"/>
          <p:cNvSpPr/>
          <p:nvPr/>
        </p:nvSpPr>
        <p:spPr>
          <a:xfrm>
            <a:off x="1374446" y="4841775"/>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44" name="Google Shape;844;p37"/>
          <p:cNvSpPr txBox="1"/>
          <p:nvPr/>
        </p:nvSpPr>
        <p:spPr>
          <a:xfrm>
            <a:off x="1659682" y="473024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Pada halaman pertama buatlah judul yang menggambarkan tema yang disampaikan, lengkapi dengan nama pemateri dan logonya.</a:t>
            </a:r>
            <a:endParaRPr b="1" sz="1800">
              <a:solidFill>
                <a:schemeClr val="dk1"/>
              </a:solidFill>
              <a:latin typeface="Cambria"/>
              <a:ea typeface="Cambria"/>
              <a:cs typeface="Cambria"/>
              <a:sym typeface="Cambria"/>
            </a:endParaRPr>
          </a:p>
        </p:txBody>
      </p:sp>
      <p:sp>
        <p:nvSpPr>
          <p:cNvPr id="845" name="Google Shape;845;p37"/>
          <p:cNvSpPr txBox="1"/>
          <p:nvPr/>
        </p:nvSpPr>
        <p:spPr>
          <a:xfrm>
            <a:off x="1274754" y="1922827"/>
            <a:ext cx="91708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Latihan membuat presentasi tentang materi simulasi digital.</a:t>
            </a:r>
            <a:endParaRPr sz="1800">
              <a:solidFill>
                <a:schemeClr val="dk1"/>
              </a:solidFill>
              <a:latin typeface="Cambria"/>
              <a:ea typeface="Cambria"/>
              <a:cs typeface="Cambria"/>
              <a:sym typeface="Cambri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9" name="Shape 849"/>
        <p:cNvGrpSpPr/>
        <p:nvPr/>
      </p:nvGrpSpPr>
      <p:grpSpPr>
        <a:xfrm>
          <a:off x="0" y="0"/>
          <a:ext cx="0" cy="0"/>
          <a:chOff x="0" y="0"/>
          <a:chExt cx="0" cy="0"/>
        </a:xfrm>
      </p:grpSpPr>
      <p:pic>
        <p:nvPicPr>
          <p:cNvPr id="850" name="Google Shape;850;p3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pic>
        <p:nvPicPr>
          <p:cNvPr id="851" name="Google Shape;851;p38"/>
          <p:cNvPicPr preferRelativeResize="0"/>
          <p:nvPr/>
        </p:nvPicPr>
        <p:blipFill rotWithShape="1">
          <a:blip r:embed="rId4">
            <a:alphaModFix/>
          </a:blip>
          <a:srcRect b="0" l="0" r="0" t="0"/>
          <a:stretch/>
        </p:blipFill>
        <p:spPr>
          <a:xfrm>
            <a:off x="1511620" y="587948"/>
            <a:ext cx="9153525" cy="52673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55" name="Shape 855"/>
        <p:cNvGrpSpPr/>
        <p:nvPr/>
      </p:nvGrpSpPr>
      <p:grpSpPr>
        <a:xfrm>
          <a:off x="0" y="0"/>
          <a:ext cx="0" cy="0"/>
          <a:chOff x="0" y="0"/>
          <a:chExt cx="0" cy="0"/>
        </a:xfrm>
      </p:grpSpPr>
      <p:pic>
        <p:nvPicPr>
          <p:cNvPr id="856" name="Google Shape;856;p3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857" name="Google Shape;857;p39"/>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858" name="Google Shape;858;p39"/>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59" name="Google Shape;859;p39"/>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menambahkan halaman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baru, dapat memilih menu </a:t>
            </a:r>
            <a:r>
              <a:rPr b="1" lang="en-US" sz="1800">
                <a:solidFill>
                  <a:schemeClr val="dk1"/>
                </a:solidFill>
                <a:latin typeface="Cambria"/>
                <a:ea typeface="Cambria"/>
                <a:cs typeface="Cambria"/>
                <a:sym typeface="Cambria"/>
              </a:rPr>
              <a:t>Insert – New Slide </a:t>
            </a:r>
            <a:r>
              <a:rPr lang="en-US" sz="1800">
                <a:solidFill>
                  <a:schemeClr val="dk1"/>
                </a:solidFill>
                <a:latin typeface="Cambria"/>
                <a:ea typeface="Cambria"/>
                <a:cs typeface="Cambria"/>
                <a:sym typeface="Cambria"/>
              </a:rPr>
              <a:t>atau menggunakantombol kombinasi </a:t>
            </a:r>
            <a:r>
              <a:rPr b="1" lang="en-US" sz="1800">
                <a:solidFill>
                  <a:schemeClr val="dk1"/>
                </a:solidFill>
                <a:latin typeface="Cambria"/>
                <a:ea typeface="Cambria"/>
                <a:cs typeface="Cambria"/>
                <a:sym typeface="Cambria"/>
              </a:rPr>
              <a:t>Ctrl + M</a:t>
            </a:r>
            <a:r>
              <a:rPr lang="en-US" sz="1800">
                <a:solidFill>
                  <a:schemeClr val="dk1"/>
                </a:solidFill>
                <a:latin typeface="Cambria"/>
                <a:ea typeface="Cambria"/>
                <a:cs typeface="Cambria"/>
                <a:sym typeface="Cambria"/>
              </a:rPr>
              <a:t>.</a:t>
            </a:r>
            <a:endParaRPr b="1" sz="1800">
              <a:solidFill>
                <a:schemeClr val="dk1"/>
              </a:solidFill>
              <a:latin typeface="Cambria"/>
              <a:ea typeface="Cambria"/>
              <a:cs typeface="Cambria"/>
              <a:sym typeface="Cambria"/>
            </a:endParaRPr>
          </a:p>
        </p:txBody>
      </p:sp>
      <p:sp>
        <p:nvSpPr>
          <p:cNvPr id="860" name="Google Shape;860;p39"/>
          <p:cNvSpPr/>
          <p:nvPr/>
        </p:nvSpPr>
        <p:spPr>
          <a:xfrm>
            <a:off x="1380932" y="192696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1" name="Google Shape;861;p39"/>
          <p:cNvSpPr txBox="1"/>
          <p:nvPr/>
        </p:nvSpPr>
        <p:spPr>
          <a:xfrm>
            <a:off x="1666168" y="1815438"/>
            <a:ext cx="91708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Pada slide kedua, dapat ditampilakn data pribadi pemateri.</a:t>
            </a:r>
            <a:endParaRPr/>
          </a:p>
        </p:txBody>
      </p:sp>
      <p:sp>
        <p:nvSpPr>
          <p:cNvPr id="862" name="Google Shape;862;p39"/>
          <p:cNvSpPr/>
          <p:nvPr/>
        </p:nvSpPr>
        <p:spPr>
          <a:xfrm>
            <a:off x="1380932" y="244369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3" name="Google Shape;863;p39"/>
          <p:cNvSpPr txBox="1"/>
          <p:nvPr/>
        </p:nvSpPr>
        <p:spPr>
          <a:xfrm>
            <a:off x="1666168" y="2332168"/>
            <a:ext cx="917087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Untuk melengkapi biodata, dapat menyisipan foto dengan mengeklik menu </a:t>
            </a:r>
            <a:r>
              <a:rPr b="1" lang="en-US" sz="1800">
                <a:solidFill>
                  <a:schemeClr val="dk1"/>
                </a:solidFill>
                <a:latin typeface="Cambria"/>
                <a:ea typeface="Cambria"/>
                <a:cs typeface="Cambria"/>
                <a:sym typeface="Cambria"/>
              </a:rPr>
              <a:t>Insert – Pictures </a:t>
            </a:r>
            <a:r>
              <a:rPr lang="en-US" sz="1800">
                <a:solidFill>
                  <a:schemeClr val="dk1"/>
                </a:solidFill>
                <a:latin typeface="Cambria"/>
                <a:ea typeface="Cambria"/>
                <a:cs typeface="Cambria"/>
                <a:sym typeface="Cambria"/>
              </a:rPr>
              <a:t>(pilih lokasi </a:t>
            </a:r>
            <a:r>
              <a:rPr i="1" lang="en-US" sz="1800">
                <a:solidFill>
                  <a:schemeClr val="dk1"/>
                </a:solidFill>
                <a:latin typeface="Cambria"/>
                <a:ea typeface="Cambria"/>
                <a:cs typeface="Cambria"/>
                <a:sym typeface="Cambria"/>
              </a:rPr>
              <a:t>file</a:t>
            </a:r>
            <a:r>
              <a:rPr lang="en-US" sz="1800">
                <a:solidFill>
                  <a:schemeClr val="dk1"/>
                </a:solidFill>
                <a:latin typeface="Cambria"/>
                <a:ea typeface="Cambria"/>
                <a:cs typeface="Cambria"/>
                <a:sym typeface="Cambria"/>
              </a:rPr>
              <a:t> gambar).</a:t>
            </a:r>
            <a:endParaRPr b="1" sz="1800">
              <a:solidFill>
                <a:schemeClr val="dk1"/>
              </a:solidFill>
              <a:latin typeface="Cambria"/>
              <a:ea typeface="Cambria"/>
              <a:cs typeface="Cambria"/>
              <a:sym typeface="Cambria"/>
            </a:endParaRPr>
          </a:p>
        </p:txBody>
      </p:sp>
      <p:pic>
        <p:nvPicPr>
          <p:cNvPr id="864" name="Google Shape;864;p39"/>
          <p:cNvPicPr preferRelativeResize="0"/>
          <p:nvPr/>
        </p:nvPicPr>
        <p:blipFill rotWithShape="1">
          <a:blip r:embed="rId4">
            <a:alphaModFix/>
          </a:blip>
          <a:srcRect b="0" l="0" r="0" t="0"/>
          <a:stretch/>
        </p:blipFill>
        <p:spPr>
          <a:xfrm>
            <a:off x="1793891" y="3278660"/>
            <a:ext cx="5248275" cy="1609725"/>
          </a:xfrm>
          <a:prstGeom prst="rect">
            <a:avLst/>
          </a:prstGeom>
          <a:noFill/>
          <a:ln>
            <a:noFill/>
          </a:ln>
        </p:spPr>
      </p:pic>
      <p:sp>
        <p:nvSpPr>
          <p:cNvPr id="865" name="Google Shape;865;p39"/>
          <p:cNvSpPr/>
          <p:nvPr/>
        </p:nvSpPr>
        <p:spPr>
          <a:xfrm>
            <a:off x="1380932" y="5231192"/>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6" name="Google Shape;866;p39"/>
          <p:cNvSpPr txBox="1"/>
          <p:nvPr/>
        </p:nvSpPr>
        <p:spPr>
          <a:xfrm>
            <a:off x="1666168" y="5119662"/>
            <a:ext cx="917087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Selanjutnya, pilih tema desain penempatan gambar pada fitur Design Ideas di sebelah kiri. Untuk konten biodata disesuaikan dengan profil Anda sendiri.</a:t>
            </a:r>
            <a:endParaRPr b="1" sz="1800">
              <a:solidFill>
                <a:schemeClr val="dk1"/>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3" name="Shape 193"/>
        <p:cNvGrpSpPr/>
        <p:nvPr/>
      </p:nvGrpSpPr>
      <p:grpSpPr>
        <a:xfrm>
          <a:off x="0" y="0"/>
          <a:ext cx="0" cy="0"/>
          <a:chOff x="0" y="0"/>
          <a:chExt cx="0" cy="0"/>
        </a:xfrm>
      </p:grpSpPr>
      <p:pic>
        <p:nvPicPr>
          <p:cNvPr id="194" name="Google Shape;194;p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95" name="Google Shape;195;p4"/>
          <p:cNvGrpSpPr/>
          <p:nvPr/>
        </p:nvGrpSpPr>
        <p:grpSpPr>
          <a:xfrm>
            <a:off x="838201" y="317167"/>
            <a:ext cx="4723616" cy="1261974"/>
            <a:chOff x="4411970" y="4340222"/>
            <a:chExt cx="908101" cy="242681"/>
          </a:xfrm>
        </p:grpSpPr>
        <p:sp>
          <p:nvSpPr>
            <p:cNvPr id="196" name="Google Shape;196;p4"/>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97" name="Google Shape;197;p4"/>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2</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98" name="Google Shape;198;p4"/>
            <p:cNvSpPr/>
            <p:nvPr/>
          </p:nvSpPr>
          <p:spPr>
            <a:xfrm>
              <a:off x="4533392" y="4383748"/>
              <a:ext cx="786679" cy="199155"/>
            </a:xfrm>
            <a:custGeom>
              <a:rect b="b" l="l" r="r" t="t"/>
              <a:pathLst>
                <a:path extrusionOk="0" h="4997" w="16511">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99" name="Google Shape;199;p4"/>
          <p:cNvSpPr txBox="1"/>
          <p:nvPr/>
        </p:nvSpPr>
        <p:spPr>
          <a:xfrm>
            <a:off x="2263883" y="545925"/>
            <a:ext cx="3109396"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i="0" lang="en-US" sz="2800" u="none" cap="none" strike="noStrike">
                <a:solidFill>
                  <a:srgbClr val="000000"/>
                </a:solidFill>
                <a:latin typeface="Cambria"/>
                <a:ea typeface="Cambria"/>
                <a:cs typeface="Cambria"/>
                <a:sym typeface="Cambria"/>
              </a:rPr>
              <a:t>Lisensi Microsoft</a:t>
            </a:r>
            <a:r>
              <a:rPr b="0" i="0" lang="en-US" sz="2800" u="none" cap="none" strike="noStrike">
                <a:solidFill>
                  <a:srgbClr val="000000"/>
                </a:solidFill>
                <a:latin typeface="Cambria"/>
                <a:ea typeface="Cambria"/>
                <a:cs typeface="Cambria"/>
                <a:sym typeface="Cambria"/>
              </a:rPr>
              <a:t> </a:t>
            </a:r>
            <a:r>
              <a:rPr b="0" i="0" lang="en-US" sz="2800" u="none" cap="none" strike="noStrike">
                <a:solidFill>
                  <a:srgbClr val="000000"/>
                </a:solidFill>
                <a:latin typeface="Cambria"/>
                <a:ea typeface="Cambria"/>
                <a:cs typeface="Cambria"/>
                <a:sym typeface="Cambria"/>
              </a:rPr>
              <a:t>365</a:t>
            </a:r>
            <a:endParaRPr b="0" i="0" sz="2800" u="none" cap="none" strike="noStrike">
              <a:solidFill>
                <a:srgbClr val="000000"/>
              </a:solidFill>
              <a:latin typeface="Cambria"/>
              <a:ea typeface="Cambria"/>
              <a:cs typeface="Cambria"/>
              <a:sym typeface="Cambria"/>
            </a:endParaRPr>
          </a:p>
        </p:txBody>
      </p:sp>
      <p:sp>
        <p:nvSpPr>
          <p:cNvPr id="200" name="Google Shape;200;p4"/>
          <p:cNvSpPr/>
          <p:nvPr/>
        </p:nvSpPr>
        <p:spPr>
          <a:xfrm>
            <a:off x="1896008" y="2238617"/>
            <a:ext cx="2575067" cy="3415796"/>
          </a:xfrm>
          <a:prstGeom prst="roundRect">
            <a:avLst>
              <a:gd fmla="val 16667" name="adj"/>
            </a:avLst>
          </a:prstGeom>
          <a:solidFill>
            <a:srgbClr val="C4E0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A0A299"/>
              </a:solidFill>
              <a:latin typeface="Arial"/>
              <a:ea typeface="Arial"/>
              <a:cs typeface="Arial"/>
              <a:sym typeface="Arial"/>
            </a:endParaRPr>
          </a:p>
        </p:txBody>
      </p:sp>
      <p:sp>
        <p:nvSpPr>
          <p:cNvPr id="201" name="Google Shape;201;p4"/>
          <p:cNvSpPr/>
          <p:nvPr/>
        </p:nvSpPr>
        <p:spPr>
          <a:xfrm>
            <a:off x="4800849" y="2238617"/>
            <a:ext cx="2575067" cy="3415796"/>
          </a:xfrm>
          <a:prstGeom prst="roundRect">
            <a:avLst>
              <a:gd fmla="val 16667" name="adj"/>
            </a:avLst>
          </a:prstGeom>
          <a:solidFill>
            <a:srgbClr val="F6E2E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A0A299"/>
              </a:solidFill>
              <a:latin typeface="Arial"/>
              <a:ea typeface="Arial"/>
              <a:cs typeface="Arial"/>
              <a:sym typeface="Arial"/>
            </a:endParaRPr>
          </a:p>
        </p:txBody>
      </p:sp>
      <p:sp>
        <p:nvSpPr>
          <p:cNvPr id="202" name="Google Shape;202;p4"/>
          <p:cNvSpPr/>
          <p:nvPr/>
        </p:nvSpPr>
        <p:spPr>
          <a:xfrm>
            <a:off x="7705690" y="2238617"/>
            <a:ext cx="2575067" cy="3415796"/>
          </a:xfrm>
          <a:prstGeom prst="roundRect">
            <a:avLst>
              <a:gd fmla="val 16667" name="adj"/>
            </a:avLst>
          </a:prstGeom>
          <a:solidFill>
            <a:srgbClr val="BBD6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A0A299"/>
              </a:solidFill>
              <a:latin typeface="Arial"/>
              <a:ea typeface="Arial"/>
              <a:cs typeface="Arial"/>
              <a:sym typeface="Arial"/>
            </a:endParaRPr>
          </a:p>
        </p:txBody>
      </p:sp>
      <p:sp>
        <p:nvSpPr>
          <p:cNvPr id="203" name="Google Shape;203;p4"/>
          <p:cNvSpPr txBox="1"/>
          <p:nvPr/>
        </p:nvSpPr>
        <p:spPr>
          <a:xfrm>
            <a:off x="1896008" y="3303447"/>
            <a:ext cx="2575067" cy="478777"/>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2200"/>
              <a:buFont typeface="Arial"/>
              <a:buNone/>
            </a:pPr>
            <a:r>
              <a:rPr b="1" lang="en-US" sz="2200">
                <a:solidFill>
                  <a:srgbClr val="40474B"/>
                </a:solidFill>
                <a:latin typeface="Cambria"/>
                <a:ea typeface="Cambria"/>
                <a:cs typeface="Cambria"/>
                <a:sym typeface="Cambria"/>
              </a:rPr>
              <a:t>Kategori Pelajar dan Pengajar</a:t>
            </a:r>
            <a:endParaRPr b="1" sz="2200">
              <a:solidFill>
                <a:srgbClr val="40474B"/>
              </a:solidFill>
              <a:latin typeface="Cambria"/>
              <a:ea typeface="Cambria"/>
              <a:cs typeface="Cambria"/>
              <a:sym typeface="Cambria"/>
            </a:endParaRPr>
          </a:p>
        </p:txBody>
      </p:sp>
      <p:sp>
        <p:nvSpPr>
          <p:cNvPr id="204" name="Google Shape;204;p4"/>
          <p:cNvSpPr txBox="1"/>
          <p:nvPr/>
        </p:nvSpPr>
        <p:spPr>
          <a:xfrm>
            <a:off x="4800849" y="3301500"/>
            <a:ext cx="2575067" cy="478777"/>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2200"/>
              <a:buFont typeface="Arial"/>
              <a:buNone/>
            </a:pPr>
            <a:r>
              <a:rPr b="1" lang="en-US" sz="2200">
                <a:solidFill>
                  <a:srgbClr val="40474B"/>
                </a:solidFill>
                <a:latin typeface="Cambria"/>
                <a:ea typeface="Cambria"/>
                <a:cs typeface="Cambria"/>
                <a:sym typeface="Cambria"/>
              </a:rPr>
              <a:t>Kategori Home</a:t>
            </a:r>
            <a:endParaRPr b="1" sz="2200">
              <a:solidFill>
                <a:srgbClr val="40474B"/>
              </a:solidFill>
              <a:latin typeface="Cambria"/>
              <a:ea typeface="Cambria"/>
              <a:cs typeface="Cambria"/>
              <a:sym typeface="Cambria"/>
            </a:endParaRPr>
          </a:p>
        </p:txBody>
      </p:sp>
      <p:sp>
        <p:nvSpPr>
          <p:cNvPr id="205" name="Google Shape;205;p4"/>
          <p:cNvSpPr txBox="1"/>
          <p:nvPr/>
        </p:nvSpPr>
        <p:spPr>
          <a:xfrm>
            <a:off x="7705690" y="3303754"/>
            <a:ext cx="2575067" cy="478777"/>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2200"/>
              <a:buFont typeface="Arial"/>
              <a:buNone/>
            </a:pPr>
            <a:r>
              <a:rPr b="1" lang="en-US" sz="2200">
                <a:solidFill>
                  <a:srgbClr val="40474B"/>
                </a:solidFill>
                <a:latin typeface="Cambria"/>
                <a:ea typeface="Cambria"/>
                <a:cs typeface="Cambria"/>
                <a:sym typeface="Cambria"/>
              </a:rPr>
              <a:t>Kategori Bisnis</a:t>
            </a:r>
            <a:endParaRPr b="1" sz="2200">
              <a:solidFill>
                <a:srgbClr val="40474B"/>
              </a:solidFill>
              <a:latin typeface="Cambria"/>
              <a:ea typeface="Cambria"/>
              <a:cs typeface="Cambria"/>
              <a:sym typeface="Cambria"/>
            </a:endParaRPr>
          </a:p>
        </p:txBody>
      </p:sp>
      <p:sp>
        <p:nvSpPr>
          <p:cNvPr id="206" name="Google Shape;206;p4"/>
          <p:cNvSpPr txBox="1"/>
          <p:nvPr/>
        </p:nvSpPr>
        <p:spPr>
          <a:xfrm>
            <a:off x="7705690" y="4028113"/>
            <a:ext cx="2575067" cy="1096514"/>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1700"/>
              <a:buFont typeface="Arial"/>
              <a:buNone/>
            </a:pPr>
            <a:r>
              <a:rPr lang="en-US" sz="1700">
                <a:solidFill>
                  <a:srgbClr val="40474B"/>
                </a:solidFill>
                <a:latin typeface="Calibri"/>
                <a:ea typeface="Calibri"/>
                <a:cs typeface="Calibri"/>
                <a:sym typeface="Calibri"/>
              </a:rPr>
              <a:t>User dengan penggunaan di lingkungan bisnis atau kerja yang memiliki fitur dan kapasitas penyimpanan lebih besar.</a:t>
            </a:r>
            <a:endParaRPr sz="1700">
              <a:solidFill>
                <a:srgbClr val="40474B"/>
              </a:solidFill>
              <a:latin typeface="Calibri"/>
              <a:ea typeface="Calibri"/>
              <a:cs typeface="Calibri"/>
              <a:sym typeface="Calibri"/>
            </a:endParaRPr>
          </a:p>
        </p:txBody>
      </p:sp>
      <p:sp>
        <p:nvSpPr>
          <p:cNvPr id="207" name="Google Shape;207;p4"/>
          <p:cNvSpPr txBox="1"/>
          <p:nvPr/>
        </p:nvSpPr>
        <p:spPr>
          <a:xfrm>
            <a:off x="4800849" y="4025859"/>
            <a:ext cx="2575067" cy="1096514"/>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1700"/>
              <a:buFont typeface="Arial"/>
              <a:buNone/>
            </a:pPr>
            <a:r>
              <a:rPr lang="en-US" sz="1700">
                <a:solidFill>
                  <a:srgbClr val="40474B"/>
                </a:solidFill>
                <a:latin typeface="Calibri"/>
                <a:ea typeface="Calibri"/>
                <a:cs typeface="Calibri"/>
                <a:sym typeface="Calibri"/>
              </a:rPr>
              <a:t>Untuk user dengan penggunaan di rumah (home)</a:t>
            </a:r>
            <a:endParaRPr sz="1700">
              <a:solidFill>
                <a:srgbClr val="40474B"/>
              </a:solidFill>
              <a:latin typeface="Calibri"/>
              <a:ea typeface="Calibri"/>
              <a:cs typeface="Calibri"/>
              <a:sym typeface="Calibri"/>
            </a:endParaRPr>
          </a:p>
        </p:txBody>
      </p:sp>
      <p:sp>
        <p:nvSpPr>
          <p:cNvPr id="208" name="Google Shape;208;p4"/>
          <p:cNvSpPr txBox="1"/>
          <p:nvPr/>
        </p:nvSpPr>
        <p:spPr>
          <a:xfrm>
            <a:off x="1896008" y="4027806"/>
            <a:ext cx="2575067" cy="1096514"/>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1700"/>
              <a:buFont typeface="Arial"/>
              <a:buNone/>
            </a:pPr>
            <a:r>
              <a:rPr lang="en-US" sz="1700">
                <a:solidFill>
                  <a:srgbClr val="40474B"/>
                </a:solidFill>
                <a:latin typeface="Calibri"/>
                <a:ea typeface="Calibri"/>
                <a:cs typeface="Calibri"/>
                <a:sym typeface="Calibri"/>
              </a:rPr>
              <a:t>Dengan syarat melakukan </a:t>
            </a:r>
            <a:r>
              <a:rPr i="1" lang="en-US" sz="1700">
                <a:solidFill>
                  <a:srgbClr val="40474B"/>
                </a:solidFill>
                <a:latin typeface="Calibri"/>
                <a:ea typeface="Calibri"/>
                <a:cs typeface="Calibri"/>
                <a:sym typeface="Calibri"/>
              </a:rPr>
              <a:t>sign-in</a:t>
            </a:r>
            <a:r>
              <a:rPr lang="en-US" sz="1700">
                <a:solidFill>
                  <a:srgbClr val="40474B"/>
                </a:solidFill>
                <a:latin typeface="Calibri"/>
                <a:ea typeface="Calibri"/>
                <a:cs typeface="Calibri"/>
                <a:sym typeface="Calibri"/>
              </a:rPr>
              <a:t> menggunakan </a:t>
            </a:r>
            <a:r>
              <a:rPr i="1" lang="en-US" sz="1700">
                <a:solidFill>
                  <a:srgbClr val="40474B"/>
                </a:solidFill>
                <a:latin typeface="Calibri"/>
                <a:ea typeface="Calibri"/>
                <a:cs typeface="Calibri"/>
                <a:sym typeface="Calibri"/>
              </a:rPr>
              <a:t>e-mail </a:t>
            </a:r>
            <a:r>
              <a:rPr lang="en-US" sz="1700">
                <a:solidFill>
                  <a:srgbClr val="40474B"/>
                </a:solidFill>
                <a:latin typeface="Calibri"/>
                <a:ea typeface="Calibri"/>
                <a:cs typeface="Calibri"/>
                <a:sym typeface="Calibri"/>
              </a:rPr>
              <a:t>resmi sekolah.</a:t>
            </a:r>
            <a:endParaRPr sz="1700">
              <a:solidFill>
                <a:srgbClr val="40474B"/>
              </a:solidFill>
              <a:latin typeface="Calibri"/>
              <a:ea typeface="Calibri"/>
              <a:cs typeface="Calibri"/>
              <a:sym typeface="Calibri"/>
            </a:endParaRPr>
          </a:p>
        </p:txBody>
      </p:sp>
      <p:grpSp>
        <p:nvGrpSpPr>
          <p:cNvPr id="209" name="Google Shape;209;p4"/>
          <p:cNvGrpSpPr/>
          <p:nvPr/>
        </p:nvGrpSpPr>
        <p:grpSpPr>
          <a:xfrm>
            <a:off x="2928831" y="2607487"/>
            <a:ext cx="509417" cy="508370"/>
            <a:chOff x="-38686275" y="2314400"/>
            <a:chExt cx="316650" cy="316000"/>
          </a:xfrm>
        </p:grpSpPr>
        <p:sp>
          <p:nvSpPr>
            <p:cNvPr id="210" name="Google Shape;210;p4"/>
            <p:cNvSpPr/>
            <p:nvPr/>
          </p:nvSpPr>
          <p:spPr>
            <a:xfrm>
              <a:off x="-38686275" y="2314400"/>
              <a:ext cx="316650" cy="316000"/>
            </a:xfrm>
            <a:custGeom>
              <a:rect b="b" l="l" r="r" t="t"/>
              <a:pathLst>
                <a:path extrusionOk="0" h="12640" w="12666">
                  <a:moveTo>
                    <a:pt x="8161" y="852"/>
                  </a:moveTo>
                  <a:cubicBezTo>
                    <a:pt x="8381" y="852"/>
                    <a:pt x="8539" y="1041"/>
                    <a:pt x="8570" y="1262"/>
                  </a:cubicBezTo>
                  <a:lnTo>
                    <a:pt x="8570" y="1703"/>
                  </a:lnTo>
                  <a:lnTo>
                    <a:pt x="4160" y="1703"/>
                  </a:lnTo>
                  <a:lnTo>
                    <a:pt x="4160" y="1230"/>
                  </a:lnTo>
                  <a:lnTo>
                    <a:pt x="4128" y="1230"/>
                  </a:lnTo>
                  <a:cubicBezTo>
                    <a:pt x="4128" y="1199"/>
                    <a:pt x="4128" y="1104"/>
                    <a:pt x="4160" y="1073"/>
                  </a:cubicBezTo>
                  <a:cubicBezTo>
                    <a:pt x="4254" y="915"/>
                    <a:pt x="4380" y="852"/>
                    <a:pt x="4569" y="852"/>
                  </a:cubicBezTo>
                  <a:close/>
                  <a:moveTo>
                    <a:pt x="11437" y="2427"/>
                  </a:moveTo>
                  <a:cubicBezTo>
                    <a:pt x="11658" y="2427"/>
                    <a:pt x="11815" y="2616"/>
                    <a:pt x="11847" y="2805"/>
                  </a:cubicBezTo>
                  <a:lnTo>
                    <a:pt x="11847" y="5641"/>
                  </a:lnTo>
                  <a:cubicBezTo>
                    <a:pt x="11847" y="5830"/>
                    <a:pt x="11721" y="5987"/>
                    <a:pt x="11563" y="6050"/>
                  </a:cubicBezTo>
                  <a:cubicBezTo>
                    <a:pt x="11542" y="6061"/>
                    <a:pt x="11532" y="6064"/>
                    <a:pt x="11478" y="6064"/>
                  </a:cubicBezTo>
                  <a:cubicBezTo>
                    <a:pt x="11371" y="6064"/>
                    <a:pt x="11091" y="6050"/>
                    <a:pt x="10208" y="6050"/>
                  </a:cubicBezTo>
                  <a:lnTo>
                    <a:pt x="10208" y="4822"/>
                  </a:lnTo>
                  <a:cubicBezTo>
                    <a:pt x="10208" y="4570"/>
                    <a:pt x="9988" y="4381"/>
                    <a:pt x="9767" y="4381"/>
                  </a:cubicBezTo>
                  <a:lnTo>
                    <a:pt x="8129" y="4381"/>
                  </a:lnTo>
                  <a:cubicBezTo>
                    <a:pt x="7877" y="4381"/>
                    <a:pt x="7688" y="4570"/>
                    <a:pt x="7688" y="4822"/>
                  </a:cubicBezTo>
                  <a:lnTo>
                    <a:pt x="7688" y="6050"/>
                  </a:lnTo>
                  <a:lnTo>
                    <a:pt x="4916" y="6050"/>
                  </a:lnTo>
                  <a:lnTo>
                    <a:pt x="4916" y="4822"/>
                  </a:lnTo>
                  <a:cubicBezTo>
                    <a:pt x="4916" y="4570"/>
                    <a:pt x="4727" y="4381"/>
                    <a:pt x="4506" y="4381"/>
                  </a:cubicBezTo>
                  <a:lnTo>
                    <a:pt x="2836" y="4381"/>
                  </a:lnTo>
                  <a:cubicBezTo>
                    <a:pt x="2710" y="4381"/>
                    <a:pt x="2647" y="4412"/>
                    <a:pt x="2553" y="4507"/>
                  </a:cubicBezTo>
                  <a:cubicBezTo>
                    <a:pt x="2490" y="4570"/>
                    <a:pt x="2458" y="4696"/>
                    <a:pt x="2458" y="4790"/>
                  </a:cubicBezTo>
                  <a:lnTo>
                    <a:pt x="2458" y="5987"/>
                  </a:lnTo>
                  <a:lnTo>
                    <a:pt x="1230" y="5987"/>
                  </a:lnTo>
                  <a:cubicBezTo>
                    <a:pt x="978" y="5987"/>
                    <a:pt x="820" y="5798"/>
                    <a:pt x="788" y="5578"/>
                  </a:cubicBezTo>
                  <a:lnTo>
                    <a:pt x="788" y="2805"/>
                  </a:lnTo>
                  <a:cubicBezTo>
                    <a:pt x="788" y="2585"/>
                    <a:pt x="978" y="2427"/>
                    <a:pt x="1230" y="2427"/>
                  </a:cubicBezTo>
                  <a:close/>
                  <a:moveTo>
                    <a:pt x="4128" y="5200"/>
                  </a:moveTo>
                  <a:lnTo>
                    <a:pt x="4128" y="6428"/>
                  </a:lnTo>
                  <a:cubicBezTo>
                    <a:pt x="4128" y="6586"/>
                    <a:pt x="4065" y="6712"/>
                    <a:pt x="3939" y="6775"/>
                  </a:cubicBezTo>
                  <a:cubicBezTo>
                    <a:pt x="3857" y="6826"/>
                    <a:pt x="3768" y="6851"/>
                    <a:pt x="3684" y="6851"/>
                  </a:cubicBezTo>
                  <a:cubicBezTo>
                    <a:pt x="3508" y="6851"/>
                    <a:pt x="3351" y="6746"/>
                    <a:pt x="3309" y="6554"/>
                  </a:cubicBezTo>
                  <a:lnTo>
                    <a:pt x="3309" y="5200"/>
                  </a:lnTo>
                  <a:close/>
                  <a:moveTo>
                    <a:pt x="9358" y="5200"/>
                  </a:moveTo>
                  <a:lnTo>
                    <a:pt x="9358" y="6428"/>
                  </a:lnTo>
                  <a:cubicBezTo>
                    <a:pt x="9358" y="6586"/>
                    <a:pt x="9295" y="6712"/>
                    <a:pt x="9169" y="6775"/>
                  </a:cubicBezTo>
                  <a:cubicBezTo>
                    <a:pt x="9097" y="6826"/>
                    <a:pt x="9015" y="6851"/>
                    <a:pt x="8934" y="6851"/>
                  </a:cubicBezTo>
                  <a:cubicBezTo>
                    <a:pt x="8766" y="6851"/>
                    <a:pt x="8602" y="6746"/>
                    <a:pt x="8539" y="6554"/>
                  </a:cubicBezTo>
                  <a:lnTo>
                    <a:pt x="8539" y="5200"/>
                  </a:lnTo>
                  <a:close/>
                  <a:moveTo>
                    <a:pt x="11059" y="6869"/>
                  </a:moveTo>
                  <a:lnTo>
                    <a:pt x="11059" y="11438"/>
                  </a:lnTo>
                  <a:lnTo>
                    <a:pt x="11028" y="11438"/>
                  </a:lnTo>
                  <a:cubicBezTo>
                    <a:pt x="11028" y="11658"/>
                    <a:pt x="10839" y="11816"/>
                    <a:pt x="10618" y="11816"/>
                  </a:cubicBezTo>
                  <a:lnTo>
                    <a:pt x="2080" y="11816"/>
                  </a:lnTo>
                  <a:cubicBezTo>
                    <a:pt x="1860" y="11816"/>
                    <a:pt x="1702" y="11627"/>
                    <a:pt x="1702" y="11438"/>
                  </a:cubicBezTo>
                  <a:lnTo>
                    <a:pt x="1702" y="6869"/>
                  </a:lnTo>
                  <a:lnTo>
                    <a:pt x="2616" y="6869"/>
                  </a:lnTo>
                  <a:cubicBezTo>
                    <a:pt x="2710" y="7216"/>
                    <a:pt x="3025" y="7531"/>
                    <a:pt x="3403" y="7657"/>
                  </a:cubicBezTo>
                  <a:cubicBezTo>
                    <a:pt x="3520" y="7692"/>
                    <a:pt x="3637" y="7709"/>
                    <a:pt x="3752" y="7709"/>
                  </a:cubicBezTo>
                  <a:cubicBezTo>
                    <a:pt x="4263" y="7709"/>
                    <a:pt x="4736" y="7383"/>
                    <a:pt x="4916" y="6869"/>
                  </a:cubicBezTo>
                  <a:lnTo>
                    <a:pt x="7846" y="6869"/>
                  </a:lnTo>
                  <a:cubicBezTo>
                    <a:pt x="8017" y="7384"/>
                    <a:pt x="8513" y="7708"/>
                    <a:pt x="9036" y="7708"/>
                  </a:cubicBezTo>
                  <a:cubicBezTo>
                    <a:pt x="9185" y="7708"/>
                    <a:pt x="9337" y="7682"/>
                    <a:pt x="9484" y="7626"/>
                  </a:cubicBezTo>
                  <a:cubicBezTo>
                    <a:pt x="9799" y="7500"/>
                    <a:pt x="10082" y="7216"/>
                    <a:pt x="10145" y="6869"/>
                  </a:cubicBezTo>
                  <a:close/>
                  <a:moveTo>
                    <a:pt x="8211" y="0"/>
                  </a:moveTo>
                  <a:cubicBezTo>
                    <a:pt x="8194" y="0"/>
                    <a:pt x="8177" y="1"/>
                    <a:pt x="8161" y="1"/>
                  </a:cubicBezTo>
                  <a:lnTo>
                    <a:pt x="4569" y="1"/>
                  </a:lnTo>
                  <a:cubicBezTo>
                    <a:pt x="3907" y="1"/>
                    <a:pt x="3309" y="569"/>
                    <a:pt x="3340" y="1230"/>
                  </a:cubicBezTo>
                  <a:lnTo>
                    <a:pt x="3340" y="1671"/>
                  </a:lnTo>
                  <a:lnTo>
                    <a:pt x="1261" y="1671"/>
                  </a:lnTo>
                  <a:cubicBezTo>
                    <a:pt x="599" y="1671"/>
                    <a:pt x="1" y="2207"/>
                    <a:pt x="1" y="2868"/>
                  </a:cubicBezTo>
                  <a:lnTo>
                    <a:pt x="1" y="5641"/>
                  </a:lnTo>
                  <a:cubicBezTo>
                    <a:pt x="1" y="6145"/>
                    <a:pt x="316" y="6617"/>
                    <a:pt x="820" y="6838"/>
                  </a:cubicBezTo>
                  <a:lnTo>
                    <a:pt x="820" y="11438"/>
                  </a:lnTo>
                  <a:cubicBezTo>
                    <a:pt x="820" y="12067"/>
                    <a:pt x="1333" y="12639"/>
                    <a:pt x="1953" y="12639"/>
                  </a:cubicBezTo>
                  <a:cubicBezTo>
                    <a:pt x="1984" y="12639"/>
                    <a:pt x="2016" y="12638"/>
                    <a:pt x="2049" y="12635"/>
                  </a:cubicBezTo>
                  <a:lnTo>
                    <a:pt x="10587" y="12635"/>
                  </a:lnTo>
                  <a:cubicBezTo>
                    <a:pt x="11248" y="12635"/>
                    <a:pt x="11847" y="12099"/>
                    <a:pt x="11815" y="11438"/>
                  </a:cubicBezTo>
                  <a:lnTo>
                    <a:pt x="11815" y="6838"/>
                  </a:lnTo>
                  <a:cubicBezTo>
                    <a:pt x="12288" y="6680"/>
                    <a:pt x="12634" y="6208"/>
                    <a:pt x="12634" y="5641"/>
                  </a:cubicBezTo>
                  <a:lnTo>
                    <a:pt x="12634" y="2868"/>
                  </a:lnTo>
                  <a:cubicBezTo>
                    <a:pt x="12666" y="2207"/>
                    <a:pt x="12130" y="1640"/>
                    <a:pt x="11469" y="1640"/>
                  </a:cubicBezTo>
                  <a:lnTo>
                    <a:pt x="9358" y="1640"/>
                  </a:lnTo>
                  <a:lnTo>
                    <a:pt x="9358" y="1230"/>
                  </a:lnTo>
                  <a:cubicBezTo>
                    <a:pt x="9358" y="585"/>
                    <a:pt x="8849" y="0"/>
                    <a:pt x="8211" y="0"/>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4"/>
            <p:cNvSpPr/>
            <p:nvPr/>
          </p:nvSpPr>
          <p:spPr>
            <a:xfrm>
              <a:off x="-38583075" y="2527075"/>
              <a:ext cx="111075" cy="63050"/>
            </a:xfrm>
            <a:custGeom>
              <a:rect b="b" l="l" r="r" t="t"/>
              <a:pathLst>
                <a:path extrusionOk="0" h="2522" w="4443">
                  <a:moveTo>
                    <a:pt x="3592" y="851"/>
                  </a:moveTo>
                  <a:lnTo>
                    <a:pt x="3592" y="1670"/>
                  </a:lnTo>
                  <a:lnTo>
                    <a:pt x="819" y="1670"/>
                  </a:lnTo>
                  <a:lnTo>
                    <a:pt x="819" y="851"/>
                  </a:lnTo>
                  <a:close/>
                  <a:moveTo>
                    <a:pt x="441" y="1"/>
                  </a:moveTo>
                  <a:cubicBezTo>
                    <a:pt x="189" y="1"/>
                    <a:pt x="0" y="221"/>
                    <a:pt x="0" y="442"/>
                  </a:cubicBezTo>
                  <a:lnTo>
                    <a:pt x="0" y="2112"/>
                  </a:lnTo>
                  <a:cubicBezTo>
                    <a:pt x="0" y="2332"/>
                    <a:pt x="189" y="2521"/>
                    <a:pt x="441" y="2521"/>
                  </a:cubicBezTo>
                  <a:lnTo>
                    <a:pt x="4033" y="2521"/>
                  </a:lnTo>
                  <a:cubicBezTo>
                    <a:pt x="4253" y="2521"/>
                    <a:pt x="4442" y="2332"/>
                    <a:pt x="4442" y="2112"/>
                  </a:cubicBezTo>
                  <a:lnTo>
                    <a:pt x="4442" y="442"/>
                  </a:lnTo>
                  <a:cubicBezTo>
                    <a:pt x="4411" y="221"/>
                    <a:pt x="4253" y="1"/>
                    <a:pt x="4033"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2" name="Google Shape;212;p4"/>
          <p:cNvGrpSpPr/>
          <p:nvPr/>
        </p:nvGrpSpPr>
        <p:grpSpPr>
          <a:xfrm>
            <a:off x="3170424" y="1907818"/>
            <a:ext cx="5835916" cy="343114"/>
            <a:chOff x="2464950" y="1416475"/>
            <a:chExt cx="4271100" cy="251113"/>
          </a:xfrm>
        </p:grpSpPr>
        <p:cxnSp>
          <p:nvCxnSpPr>
            <p:cNvPr id="213" name="Google Shape;213;p4"/>
            <p:cNvCxnSpPr/>
            <p:nvPr/>
          </p:nvCxnSpPr>
          <p:spPr>
            <a:xfrm>
              <a:off x="2464950" y="1424200"/>
              <a:ext cx="4271100" cy="1200"/>
            </a:xfrm>
            <a:prstGeom prst="straightConnector1">
              <a:avLst/>
            </a:prstGeom>
            <a:noFill/>
            <a:ln cap="flat" cmpd="sng" w="19050">
              <a:solidFill>
                <a:srgbClr val="40474B"/>
              </a:solidFill>
              <a:prstDash val="solid"/>
              <a:round/>
              <a:headEnd len="sm" w="sm" type="none"/>
              <a:tailEnd len="sm" w="sm" type="none"/>
            </a:ln>
          </p:spPr>
        </p:cxnSp>
        <p:cxnSp>
          <p:nvCxnSpPr>
            <p:cNvPr id="214" name="Google Shape;214;p4"/>
            <p:cNvCxnSpPr/>
            <p:nvPr/>
          </p:nvCxnSpPr>
          <p:spPr>
            <a:xfrm rot="10800000">
              <a:off x="2474550" y="1416475"/>
              <a:ext cx="0" cy="242100"/>
            </a:xfrm>
            <a:prstGeom prst="straightConnector1">
              <a:avLst/>
            </a:prstGeom>
            <a:noFill/>
            <a:ln cap="flat" cmpd="sng" w="19050">
              <a:solidFill>
                <a:srgbClr val="40474B"/>
              </a:solidFill>
              <a:prstDash val="solid"/>
              <a:round/>
              <a:headEnd len="sm" w="sm" type="none"/>
              <a:tailEnd len="sm" w="sm" type="none"/>
            </a:ln>
          </p:spPr>
        </p:cxnSp>
        <p:cxnSp>
          <p:nvCxnSpPr>
            <p:cNvPr id="215" name="Google Shape;215;p4"/>
            <p:cNvCxnSpPr/>
            <p:nvPr/>
          </p:nvCxnSpPr>
          <p:spPr>
            <a:xfrm rot="10800000">
              <a:off x="6726450" y="1425488"/>
              <a:ext cx="0" cy="242100"/>
            </a:xfrm>
            <a:prstGeom prst="straightConnector1">
              <a:avLst/>
            </a:prstGeom>
            <a:noFill/>
            <a:ln cap="flat" cmpd="sng" w="19050">
              <a:solidFill>
                <a:srgbClr val="40474B"/>
              </a:solidFill>
              <a:prstDash val="solid"/>
              <a:round/>
              <a:headEnd len="sm" w="sm" type="none"/>
              <a:tailEnd len="sm" w="sm" type="none"/>
            </a:ln>
          </p:spPr>
        </p:cxnSp>
        <p:cxnSp>
          <p:nvCxnSpPr>
            <p:cNvPr id="216" name="Google Shape;216;p4"/>
            <p:cNvCxnSpPr/>
            <p:nvPr/>
          </p:nvCxnSpPr>
          <p:spPr>
            <a:xfrm rot="10800000">
              <a:off x="4572000" y="1425488"/>
              <a:ext cx="0" cy="242100"/>
            </a:xfrm>
            <a:prstGeom prst="straightConnector1">
              <a:avLst/>
            </a:prstGeom>
            <a:noFill/>
            <a:ln cap="flat" cmpd="sng" w="19050">
              <a:solidFill>
                <a:srgbClr val="40474B"/>
              </a:solidFill>
              <a:prstDash val="solid"/>
              <a:round/>
              <a:headEnd len="sm" w="sm" type="none"/>
              <a:tailEnd len="sm" w="sm" type="none"/>
            </a:ln>
          </p:spPr>
        </p:cxnSp>
      </p:grpSp>
      <p:grpSp>
        <p:nvGrpSpPr>
          <p:cNvPr id="217" name="Google Shape;217;p4"/>
          <p:cNvGrpSpPr/>
          <p:nvPr/>
        </p:nvGrpSpPr>
        <p:grpSpPr>
          <a:xfrm>
            <a:off x="8740733" y="2610917"/>
            <a:ext cx="504980" cy="504940"/>
            <a:chOff x="-65131525" y="1914325"/>
            <a:chExt cx="316650" cy="316625"/>
          </a:xfrm>
        </p:grpSpPr>
        <p:sp>
          <p:nvSpPr>
            <p:cNvPr id="218" name="Google Shape;218;p4"/>
            <p:cNvSpPr/>
            <p:nvPr/>
          </p:nvSpPr>
          <p:spPr>
            <a:xfrm>
              <a:off x="-65024400" y="1949750"/>
              <a:ext cx="103175" cy="247350"/>
            </a:xfrm>
            <a:custGeom>
              <a:rect b="b" l="l" r="r" t="t"/>
              <a:pathLst>
                <a:path extrusionOk="0" h="9894" w="4127">
                  <a:moveTo>
                    <a:pt x="2048" y="1"/>
                  </a:moveTo>
                  <a:cubicBezTo>
                    <a:pt x="1859" y="1"/>
                    <a:pt x="1638" y="190"/>
                    <a:pt x="1638" y="379"/>
                  </a:cubicBezTo>
                  <a:lnTo>
                    <a:pt x="1638" y="851"/>
                  </a:lnTo>
                  <a:cubicBezTo>
                    <a:pt x="725" y="1040"/>
                    <a:pt x="0" y="1891"/>
                    <a:pt x="0" y="2868"/>
                  </a:cubicBezTo>
                  <a:cubicBezTo>
                    <a:pt x="0" y="3970"/>
                    <a:pt x="977" y="4632"/>
                    <a:pt x="1827" y="5262"/>
                  </a:cubicBezTo>
                  <a:cubicBezTo>
                    <a:pt x="2552" y="5829"/>
                    <a:pt x="3308" y="6333"/>
                    <a:pt x="3308" y="6995"/>
                  </a:cubicBezTo>
                  <a:cubicBezTo>
                    <a:pt x="3308" y="7656"/>
                    <a:pt x="2772" y="8255"/>
                    <a:pt x="2079" y="8255"/>
                  </a:cubicBezTo>
                  <a:cubicBezTo>
                    <a:pt x="1418" y="8255"/>
                    <a:pt x="851" y="7688"/>
                    <a:pt x="851" y="6995"/>
                  </a:cubicBezTo>
                  <a:cubicBezTo>
                    <a:pt x="851" y="6774"/>
                    <a:pt x="662" y="6617"/>
                    <a:pt x="441" y="6617"/>
                  </a:cubicBezTo>
                  <a:cubicBezTo>
                    <a:pt x="189" y="6617"/>
                    <a:pt x="32" y="6806"/>
                    <a:pt x="32" y="6995"/>
                  </a:cubicBezTo>
                  <a:cubicBezTo>
                    <a:pt x="32" y="7971"/>
                    <a:pt x="756" y="8854"/>
                    <a:pt x="1701" y="9011"/>
                  </a:cubicBezTo>
                  <a:lnTo>
                    <a:pt x="1701" y="9484"/>
                  </a:lnTo>
                  <a:cubicBezTo>
                    <a:pt x="1701" y="9704"/>
                    <a:pt x="1890" y="9893"/>
                    <a:pt x="2079" y="9893"/>
                  </a:cubicBezTo>
                  <a:cubicBezTo>
                    <a:pt x="2268" y="9893"/>
                    <a:pt x="2489" y="9704"/>
                    <a:pt x="2489" y="9484"/>
                  </a:cubicBezTo>
                  <a:lnTo>
                    <a:pt x="2489" y="9011"/>
                  </a:lnTo>
                  <a:cubicBezTo>
                    <a:pt x="3434" y="8791"/>
                    <a:pt x="4127" y="7971"/>
                    <a:pt x="4127" y="6995"/>
                  </a:cubicBezTo>
                  <a:cubicBezTo>
                    <a:pt x="4127" y="5892"/>
                    <a:pt x="3151" y="5231"/>
                    <a:pt x="2331" y="4600"/>
                  </a:cubicBezTo>
                  <a:cubicBezTo>
                    <a:pt x="1575" y="4033"/>
                    <a:pt x="819" y="3529"/>
                    <a:pt x="819" y="2868"/>
                  </a:cubicBezTo>
                  <a:cubicBezTo>
                    <a:pt x="788" y="2143"/>
                    <a:pt x="1386" y="1607"/>
                    <a:pt x="2048" y="1607"/>
                  </a:cubicBezTo>
                  <a:cubicBezTo>
                    <a:pt x="2709" y="1607"/>
                    <a:pt x="3277" y="2143"/>
                    <a:pt x="3277" y="2868"/>
                  </a:cubicBezTo>
                  <a:cubicBezTo>
                    <a:pt x="3277" y="3088"/>
                    <a:pt x="3466" y="3246"/>
                    <a:pt x="3686" y="3246"/>
                  </a:cubicBezTo>
                  <a:cubicBezTo>
                    <a:pt x="3938" y="3246"/>
                    <a:pt x="4096" y="3057"/>
                    <a:pt x="4096" y="2868"/>
                  </a:cubicBezTo>
                  <a:cubicBezTo>
                    <a:pt x="4096" y="1891"/>
                    <a:pt x="3371" y="1009"/>
                    <a:pt x="2426" y="851"/>
                  </a:cubicBezTo>
                  <a:lnTo>
                    <a:pt x="2426" y="379"/>
                  </a:lnTo>
                  <a:cubicBezTo>
                    <a:pt x="2426" y="158"/>
                    <a:pt x="2237" y="1"/>
                    <a:pt x="2048"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219" name="Google Shape;219;p4"/>
            <p:cNvSpPr/>
            <p:nvPr/>
          </p:nvSpPr>
          <p:spPr>
            <a:xfrm>
              <a:off x="-65131525" y="1914325"/>
              <a:ext cx="316650" cy="316625"/>
            </a:xfrm>
            <a:custGeom>
              <a:rect b="b" l="l" r="r" t="t"/>
              <a:pathLst>
                <a:path extrusionOk="0" h="12665" w="12666">
                  <a:moveTo>
                    <a:pt x="6333" y="819"/>
                  </a:moveTo>
                  <a:cubicBezTo>
                    <a:pt x="9357" y="819"/>
                    <a:pt x="11846" y="3308"/>
                    <a:pt x="11846" y="6332"/>
                  </a:cubicBezTo>
                  <a:cubicBezTo>
                    <a:pt x="11846" y="9357"/>
                    <a:pt x="9357" y="11846"/>
                    <a:pt x="6333" y="11846"/>
                  </a:cubicBezTo>
                  <a:cubicBezTo>
                    <a:pt x="3308" y="11846"/>
                    <a:pt x="819" y="9357"/>
                    <a:pt x="819" y="6332"/>
                  </a:cubicBezTo>
                  <a:cubicBezTo>
                    <a:pt x="819" y="3308"/>
                    <a:pt x="3308" y="819"/>
                    <a:pt x="6333" y="819"/>
                  </a:cubicBezTo>
                  <a:close/>
                  <a:moveTo>
                    <a:pt x="6333" y="0"/>
                  </a:moveTo>
                  <a:cubicBezTo>
                    <a:pt x="2836" y="0"/>
                    <a:pt x="0" y="2835"/>
                    <a:pt x="0" y="6332"/>
                  </a:cubicBezTo>
                  <a:cubicBezTo>
                    <a:pt x="0" y="9830"/>
                    <a:pt x="2836" y="12665"/>
                    <a:pt x="6333" y="12665"/>
                  </a:cubicBezTo>
                  <a:cubicBezTo>
                    <a:pt x="9830" y="12665"/>
                    <a:pt x="12665" y="9830"/>
                    <a:pt x="12665" y="6332"/>
                  </a:cubicBezTo>
                  <a:cubicBezTo>
                    <a:pt x="12665" y="2835"/>
                    <a:pt x="9830" y="0"/>
                    <a:pt x="6333" y="0"/>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sp>
        <p:nvSpPr>
          <p:cNvPr id="220" name="Google Shape;220;p4"/>
          <p:cNvSpPr/>
          <p:nvPr/>
        </p:nvSpPr>
        <p:spPr>
          <a:xfrm>
            <a:off x="5798382" y="2613457"/>
            <a:ext cx="502116" cy="502400"/>
          </a:xfrm>
          <a:custGeom>
            <a:rect b="b" l="l" r="r" t="t"/>
            <a:pathLst>
              <a:path extrusionOk="0" h="14155" w="14147">
                <a:moveTo>
                  <a:pt x="7058" y="891"/>
                </a:moveTo>
                <a:lnTo>
                  <a:pt x="11311" y="3285"/>
                </a:lnTo>
                <a:lnTo>
                  <a:pt x="2805" y="3285"/>
                </a:lnTo>
                <a:lnTo>
                  <a:pt x="7058" y="891"/>
                </a:lnTo>
                <a:close/>
                <a:moveTo>
                  <a:pt x="12886" y="4136"/>
                </a:moveTo>
                <a:cubicBezTo>
                  <a:pt x="13107" y="4136"/>
                  <a:pt x="13264" y="4325"/>
                  <a:pt x="13264" y="4545"/>
                </a:cubicBezTo>
                <a:lnTo>
                  <a:pt x="13264" y="4986"/>
                </a:lnTo>
                <a:lnTo>
                  <a:pt x="851" y="4986"/>
                </a:lnTo>
                <a:lnTo>
                  <a:pt x="851" y="4545"/>
                </a:lnTo>
                <a:cubicBezTo>
                  <a:pt x="851" y="4325"/>
                  <a:pt x="1040" y="4136"/>
                  <a:pt x="1261" y="4136"/>
                </a:cubicBezTo>
                <a:close/>
                <a:moveTo>
                  <a:pt x="3309" y="5806"/>
                </a:moveTo>
                <a:lnTo>
                  <a:pt x="3309" y="9996"/>
                </a:lnTo>
                <a:lnTo>
                  <a:pt x="2490" y="9996"/>
                </a:lnTo>
                <a:lnTo>
                  <a:pt x="2490" y="5806"/>
                </a:lnTo>
                <a:close/>
                <a:moveTo>
                  <a:pt x="5798" y="5806"/>
                </a:moveTo>
                <a:lnTo>
                  <a:pt x="5798" y="9996"/>
                </a:lnTo>
                <a:lnTo>
                  <a:pt x="4128" y="9996"/>
                </a:lnTo>
                <a:lnTo>
                  <a:pt x="4128" y="5806"/>
                </a:lnTo>
                <a:close/>
                <a:moveTo>
                  <a:pt x="7499" y="5806"/>
                </a:moveTo>
                <a:lnTo>
                  <a:pt x="7499" y="9996"/>
                </a:lnTo>
                <a:lnTo>
                  <a:pt x="6617" y="9996"/>
                </a:lnTo>
                <a:lnTo>
                  <a:pt x="6617" y="5806"/>
                </a:lnTo>
                <a:close/>
                <a:moveTo>
                  <a:pt x="9956" y="5806"/>
                </a:moveTo>
                <a:lnTo>
                  <a:pt x="9956" y="9996"/>
                </a:lnTo>
                <a:lnTo>
                  <a:pt x="8286" y="9996"/>
                </a:lnTo>
                <a:lnTo>
                  <a:pt x="8286" y="5806"/>
                </a:lnTo>
                <a:close/>
                <a:moveTo>
                  <a:pt x="11626" y="5806"/>
                </a:moveTo>
                <a:lnTo>
                  <a:pt x="11626" y="9996"/>
                </a:lnTo>
                <a:lnTo>
                  <a:pt x="10807" y="9996"/>
                </a:lnTo>
                <a:lnTo>
                  <a:pt x="10807" y="5806"/>
                </a:lnTo>
                <a:close/>
                <a:moveTo>
                  <a:pt x="12004" y="10815"/>
                </a:moveTo>
                <a:cubicBezTo>
                  <a:pt x="12256" y="10815"/>
                  <a:pt x="12445" y="11004"/>
                  <a:pt x="12445" y="11256"/>
                </a:cubicBezTo>
                <a:lnTo>
                  <a:pt x="12445" y="11634"/>
                </a:lnTo>
                <a:lnTo>
                  <a:pt x="1670" y="11634"/>
                </a:lnTo>
                <a:lnTo>
                  <a:pt x="1670" y="11256"/>
                </a:lnTo>
                <a:cubicBezTo>
                  <a:pt x="1670" y="11004"/>
                  <a:pt x="1859" y="10815"/>
                  <a:pt x="2048" y="10815"/>
                </a:cubicBezTo>
                <a:close/>
                <a:moveTo>
                  <a:pt x="12886" y="12422"/>
                </a:moveTo>
                <a:cubicBezTo>
                  <a:pt x="13107" y="12422"/>
                  <a:pt x="13264" y="12642"/>
                  <a:pt x="13264" y="12863"/>
                </a:cubicBezTo>
                <a:lnTo>
                  <a:pt x="13264" y="13304"/>
                </a:lnTo>
                <a:lnTo>
                  <a:pt x="851" y="13304"/>
                </a:lnTo>
                <a:lnTo>
                  <a:pt x="851" y="12863"/>
                </a:lnTo>
                <a:cubicBezTo>
                  <a:pt x="851" y="12642"/>
                  <a:pt x="1040" y="12422"/>
                  <a:pt x="1261" y="12422"/>
                </a:cubicBezTo>
                <a:close/>
                <a:moveTo>
                  <a:pt x="7058" y="1"/>
                </a:moveTo>
                <a:cubicBezTo>
                  <a:pt x="6987" y="1"/>
                  <a:pt x="6916" y="24"/>
                  <a:pt x="6869" y="72"/>
                </a:cubicBezTo>
                <a:lnTo>
                  <a:pt x="1103" y="3348"/>
                </a:lnTo>
                <a:cubicBezTo>
                  <a:pt x="473" y="3411"/>
                  <a:pt x="1" y="3915"/>
                  <a:pt x="1" y="4545"/>
                </a:cubicBezTo>
                <a:lnTo>
                  <a:pt x="1" y="5365"/>
                </a:lnTo>
                <a:cubicBezTo>
                  <a:pt x="1" y="5617"/>
                  <a:pt x="221" y="5806"/>
                  <a:pt x="442" y="5806"/>
                </a:cubicBezTo>
                <a:lnTo>
                  <a:pt x="1702" y="5806"/>
                </a:lnTo>
                <a:lnTo>
                  <a:pt x="1702" y="10059"/>
                </a:lnTo>
                <a:cubicBezTo>
                  <a:pt x="1229" y="10216"/>
                  <a:pt x="883" y="10689"/>
                  <a:pt x="883" y="11256"/>
                </a:cubicBezTo>
                <a:lnTo>
                  <a:pt x="883" y="11729"/>
                </a:lnTo>
                <a:cubicBezTo>
                  <a:pt x="410" y="11886"/>
                  <a:pt x="64" y="12359"/>
                  <a:pt x="64" y="12894"/>
                </a:cubicBezTo>
                <a:lnTo>
                  <a:pt x="64" y="13713"/>
                </a:lnTo>
                <a:cubicBezTo>
                  <a:pt x="64" y="13965"/>
                  <a:pt x="253" y="14154"/>
                  <a:pt x="473" y="14154"/>
                </a:cubicBezTo>
                <a:lnTo>
                  <a:pt x="13768" y="14154"/>
                </a:lnTo>
                <a:cubicBezTo>
                  <a:pt x="13989" y="14154"/>
                  <a:pt x="14146" y="13965"/>
                  <a:pt x="14146" y="13713"/>
                </a:cubicBezTo>
                <a:lnTo>
                  <a:pt x="14146" y="12894"/>
                </a:lnTo>
                <a:cubicBezTo>
                  <a:pt x="14146" y="12359"/>
                  <a:pt x="13800" y="11918"/>
                  <a:pt x="13327" y="11729"/>
                </a:cubicBezTo>
                <a:lnTo>
                  <a:pt x="13327" y="11256"/>
                </a:lnTo>
                <a:cubicBezTo>
                  <a:pt x="13327" y="10689"/>
                  <a:pt x="12981" y="10248"/>
                  <a:pt x="12508" y="10059"/>
                </a:cubicBezTo>
                <a:lnTo>
                  <a:pt x="12508" y="5806"/>
                </a:lnTo>
                <a:lnTo>
                  <a:pt x="13768" y="5806"/>
                </a:lnTo>
                <a:cubicBezTo>
                  <a:pt x="13989" y="5806"/>
                  <a:pt x="14146" y="5617"/>
                  <a:pt x="14146" y="5396"/>
                </a:cubicBezTo>
                <a:lnTo>
                  <a:pt x="14146" y="4545"/>
                </a:lnTo>
                <a:cubicBezTo>
                  <a:pt x="14115" y="3915"/>
                  <a:pt x="13642" y="3380"/>
                  <a:pt x="13012" y="3348"/>
                </a:cubicBezTo>
                <a:lnTo>
                  <a:pt x="7247" y="72"/>
                </a:lnTo>
                <a:cubicBezTo>
                  <a:pt x="7200" y="24"/>
                  <a:pt x="7129" y="1"/>
                  <a:pt x="7058"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70" name="Shape 870"/>
        <p:cNvGrpSpPr/>
        <p:nvPr/>
      </p:nvGrpSpPr>
      <p:grpSpPr>
        <a:xfrm>
          <a:off x="0" y="0"/>
          <a:ext cx="0" cy="0"/>
          <a:chOff x="0" y="0"/>
          <a:chExt cx="0" cy="0"/>
        </a:xfrm>
      </p:grpSpPr>
      <p:pic>
        <p:nvPicPr>
          <p:cNvPr id="871" name="Google Shape;871;p40"/>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872" name="Google Shape;872;p40"/>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873" name="Google Shape;873;p40"/>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74" name="Google Shape;874;p40"/>
          <p:cNvSpPr txBox="1"/>
          <p:nvPr/>
        </p:nvSpPr>
        <p:spPr>
          <a:xfrm>
            <a:off x="1659681" y="1003435"/>
            <a:ext cx="9170878"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Tambahkan halaman slide baru untuk menampilkan riwayat pendidikan. Sebagai contoh praktik menggunakan kombinasi kartun anak TK – SD – SMP (bisa didesain sendiri atau mengunduh dari internet). </a:t>
            </a:r>
            <a:endParaRPr b="1" sz="1800">
              <a:solidFill>
                <a:schemeClr val="dk1"/>
              </a:solidFill>
              <a:latin typeface="Cambria"/>
              <a:ea typeface="Cambria"/>
              <a:cs typeface="Cambria"/>
              <a:sym typeface="Cambria"/>
            </a:endParaRPr>
          </a:p>
        </p:txBody>
      </p:sp>
      <p:sp>
        <p:nvSpPr>
          <p:cNvPr id="875" name="Google Shape;875;p40"/>
          <p:cNvSpPr/>
          <p:nvPr/>
        </p:nvSpPr>
        <p:spPr>
          <a:xfrm>
            <a:off x="1376934" y="2215842"/>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76" name="Google Shape;876;p40"/>
          <p:cNvSpPr/>
          <p:nvPr/>
        </p:nvSpPr>
        <p:spPr>
          <a:xfrm>
            <a:off x="1380932" y="2893023"/>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77" name="Google Shape;877;p40"/>
          <p:cNvSpPr txBox="1"/>
          <p:nvPr/>
        </p:nvSpPr>
        <p:spPr>
          <a:xfrm>
            <a:off x="1659681" y="1999399"/>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Tambahkan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baru yang akan menjelaskan tentang simulasi digital. Untuk menambahkan video, klik menu </a:t>
            </a:r>
            <a:r>
              <a:rPr b="1" lang="en-US" sz="1800">
                <a:solidFill>
                  <a:schemeClr val="dk1"/>
                </a:solidFill>
                <a:latin typeface="Cambria"/>
                <a:ea typeface="Cambria"/>
                <a:cs typeface="Cambria"/>
                <a:sym typeface="Cambria"/>
              </a:rPr>
              <a:t>Insert – Video </a:t>
            </a:r>
            <a:r>
              <a:rPr lang="en-US" sz="1800">
                <a:solidFill>
                  <a:schemeClr val="dk1"/>
                </a:solidFill>
                <a:latin typeface="Cambria"/>
                <a:ea typeface="Cambria"/>
                <a:cs typeface="Cambria"/>
                <a:sym typeface="Cambria"/>
              </a:rPr>
              <a:t>atau dengan mengklik ikon </a:t>
            </a:r>
            <a:r>
              <a:rPr b="1" lang="en-US" sz="1800">
                <a:solidFill>
                  <a:schemeClr val="dk1"/>
                </a:solidFill>
                <a:latin typeface="Cambria"/>
                <a:ea typeface="Cambria"/>
                <a:cs typeface="Cambria"/>
                <a:sym typeface="Cambria"/>
              </a:rPr>
              <a:t>Video</a:t>
            </a:r>
            <a:r>
              <a:rPr lang="en-US" sz="1800">
                <a:solidFill>
                  <a:schemeClr val="dk1"/>
                </a:solidFill>
                <a:latin typeface="Cambria"/>
                <a:ea typeface="Cambria"/>
                <a:cs typeface="Cambria"/>
                <a:sym typeface="Cambria"/>
              </a:rPr>
              <a:t> pada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baru tersebut.</a:t>
            </a:r>
            <a:endParaRPr b="1" sz="1800">
              <a:solidFill>
                <a:schemeClr val="dk1"/>
              </a:solidFill>
              <a:latin typeface="Cambria"/>
              <a:ea typeface="Cambria"/>
              <a:cs typeface="Cambria"/>
              <a:sym typeface="Cambria"/>
            </a:endParaRPr>
          </a:p>
        </p:txBody>
      </p:sp>
      <p:sp>
        <p:nvSpPr>
          <p:cNvPr id="878" name="Google Shape;878;p40"/>
          <p:cNvSpPr txBox="1"/>
          <p:nvPr/>
        </p:nvSpPr>
        <p:spPr>
          <a:xfrm>
            <a:off x="1666167" y="2723342"/>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Tentukan lokasi penyimpanan video tersebut sehingga terlihat hasilnya pada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berikut.</a:t>
            </a:r>
            <a:endParaRPr b="1" sz="1800">
              <a:solidFill>
                <a:schemeClr val="dk1"/>
              </a:solidFill>
              <a:latin typeface="Cambria"/>
              <a:ea typeface="Cambria"/>
              <a:cs typeface="Cambria"/>
              <a:sym typeface="Cambria"/>
            </a:endParaRPr>
          </a:p>
        </p:txBody>
      </p:sp>
      <p:pic>
        <p:nvPicPr>
          <p:cNvPr id="879" name="Google Shape;879;p40"/>
          <p:cNvPicPr preferRelativeResize="0"/>
          <p:nvPr/>
        </p:nvPicPr>
        <p:blipFill rotWithShape="1">
          <a:blip r:embed="rId4">
            <a:alphaModFix/>
          </a:blip>
          <a:srcRect b="0" l="0" r="0" t="0"/>
          <a:stretch/>
        </p:blipFill>
        <p:spPr>
          <a:xfrm>
            <a:off x="3529634" y="3110873"/>
            <a:ext cx="5435258" cy="315885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83" name="Shape 883"/>
        <p:cNvGrpSpPr/>
        <p:nvPr/>
      </p:nvGrpSpPr>
      <p:grpSpPr>
        <a:xfrm>
          <a:off x="0" y="0"/>
          <a:ext cx="0" cy="0"/>
          <a:chOff x="0" y="0"/>
          <a:chExt cx="0" cy="0"/>
        </a:xfrm>
      </p:grpSpPr>
      <p:pic>
        <p:nvPicPr>
          <p:cNvPr id="884" name="Google Shape;884;p41"/>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885" name="Google Shape;885;p41"/>
          <p:cNvCxnSpPr/>
          <p:nvPr/>
        </p:nvCxnSpPr>
        <p:spPr>
          <a:xfrm>
            <a:off x="1476010" y="843280"/>
            <a:ext cx="0" cy="4878790"/>
          </a:xfrm>
          <a:prstGeom prst="straightConnector1">
            <a:avLst/>
          </a:prstGeom>
          <a:noFill/>
          <a:ln cap="flat" cmpd="sng" w="28575">
            <a:solidFill>
              <a:srgbClr val="2E75B5"/>
            </a:solidFill>
            <a:prstDash val="solid"/>
            <a:miter lim="800000"/>
            <a:headEnd len="sm" w="sm" type="none"/>
            <a:tailEnd len="sm" w="sm" type="none"/>
          </a:ln>
        </p:spPr>
      </p:cxnSp>
      <p:sp>
        <p:nvSpPr>
          <p:cNvPr id="886" name="Google Shape;886;p41"/>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87" name="Google Shape;887;p41"/>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Tambahkan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baru yang akan memuat daftar referensi seperti Wikipedia dan situs lainnya.</a:t>
            </a:r>
            <a:endParaRPr b="1" sz="1800">
              <a:solidFill>
                <a:schemeClr val="dk1"/>
              </a:solidFill>
              <a:latin typeface="Cambria"/>
              <a:ea typeface="Cambria"/>
              <a:cs typeface="Cambria"/>
              <a:sym typeface="Cambria"/>
            </a:endParaRPr>
          </a:p>
        </p:txBody>
      </p:sp>
      <p:sp>
        <p:nvSpPr>
          <p:cNvPr id="888" name="Google Shape;888;p41"/>
          <p:cNvSpPr/>
          <p:nvPr/>
        </p:nvSpPr>
        <p:spPr>
          <a:xfrm>
            <a:off x="1374445" y="1950616"/>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89" name="Google Shape;889;p41"/>
          <p:cNvSpPr txBox="1"/>
          <p:nvPr/>
        </p:nvSpPr>
        <p:spPr>
          <a:xfrm>
            <a:off x="1659680" y="1805363"/>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Buatlah </a:t>
            </a:r>
            <a:r>
              <a:rPr i="1" lang="en-US" sz="1800">
                <a:solidFill>
                  <a:schemeClr val="dk1"/>
                </a:solidFill>
                <a:latin typeface="Cambria"/>
                <a:ea typeface="Cambria"/>
                <a:cs typeface="Cambria"/>
                <a:sym typeface="Cambria"/>
              </a:rPr>
              <a:t>link</a:t>
            </a:r>
            <a:r>
              <a:rPr lang="en-US" sz="1800">
                <a:solidFill>
                  <a:schemeClr val="dk1"/>
                </a:solidFill>
                <a:latin typeface="Cambria"/>
                <a:ea typeface="Cambria"/>
                <a:cs typeface="Cambria"/>
                <a:sym typeface="Cambria"/>
              </a:rPr>
              <a:t> dari masing-masing referensi tersebut, dengan cara blok teks Wikipedia, kemudian klik kanan – pilih </a:t>
            </a:r>
            <a:r>
              <a:rPr b="1" lang="en-US" sz="1800">
                <a:solidFill>
                  <a:schemeClr val="dk1"/>
                </a:solidFill>
                <a:latin typeface="Cambria"/>
                <a:ea typeface="Cambria"/>
                <a:cs typeface="Cambria"/>
                <a:sym typeface="Cambria"/>
              </a:rPr>
              <a:t>Link</a:t>
            </a:r>
            <a:r>
              <a:rPr lang="en-US" sz="1800">
                <a:solidFill>
                  <a:schemeClr val="dk1"/>
                </a:solidFill>
                <a:latin typeface="Cambria"/>
                <a:ea typeface="Cambria"/>
                <a:cs typeface="Cambria"/>
                <a:sym typeface="Cambria"/>
              </a:rPr>
              <a:t> – </a:t>
            </a:r>
            <a:r>
              <a:rPr b="1" lang="en-US" sz="1800">
                <a:solidFill>
                  <a:schemeClr val="dk1"/>
                </a:solidFill>
                <a:latin typeface="Cambria"/>
                <a:ea typeface="Cambria"/>
                <a:cs typeface="Cambria"/>
                <a:sym typeface="Cambria"/>
              </a:rPr>
              <a:t>Insert Link.</a:t>
            </a:r>
            <a:endParaRPr b="1" sz="1800">
              <a:solidFill>
                <a:schemeClr val="dk1"/>
              </a:solidFill>
              <a:latin typeface="Cambria"/>
              <a:ea typeface="Cambria"/>
              <a:cs typeface="Cambria"/>
              <a:sym typeface="Cambria"/>
            </a:endParaRPr>
          </a:p>
        </p:txBody>
      </p:sp>
      <p:pic>
        <p:nvPicPr>
          <p:cNvPr id="890" name="Google Shape;890;p41"/>
          <p:cNvPicPr preferRelativeResize="0"/>
          <p:nvPr/>
        </p:nvPicPr>
        <p:blipFill rotWithShape="1">
          <a:blip r:embed="rId4">
            <a:alphaModFix/>
          </a:blip>
          <a:srcRect b="0" l="0" r="0" t="0"/>
          <a:stretch/>
        </p:blipFill>
        <p:spPr>
          <a:xfrm>
            <a:off x="3225276" y="2593372"/>
            <a:ext cx="5726214" cy="3482068"/>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94" name="Shape 894"/>
        <p:cNvGrpSpPr/>
        <p:nvPr/>
      </p:nvGrpSpPr>
      <p:grpSpPr>
        <a:xfrm>
          <a:off x="0" y="0"/>
          <a:ext cx="0" cy="0"/>
          <a:chOff x="0" y="0"/>
          <a:chExt cx="0" cy="0"/>
        </a:xfrm>
      </p:grpSpPr>
      <p:pic>
        <p:nvPicPr>
          <p:cNvPr id="895" name="Google Shape;895;p4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896" name="Google Shape;896;p42"/>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897" name="Google Shape;897;p42"/>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98" name="Google Shape;898;p42"/>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Masukan </a:t>
            </a:r>
            <a:r>
              <a:rPr i="1" lang="en-US" sz="1800">
                <a:solidFill>
                  <a:schemeClr val="dk1"/>
                </a:solidFill>
                <a:latin typeface="Cambria"/>
                <a:ea typeface="Cambria"/>
                <a:cs typeface="Cambria"/>
                <a:sym typeface="Cambria"/>
              </a:rPr>
              <a:t>link</a:t>
            </a:r>
            <a:r>
              <a:rPr lang="en-US" sz="1800">
                <a:solidFill>
                  <a:schemeClr val="dk1"/>
                </a:solidFill>
                <a:latin typeface="Cambria"/>
                <a:ea typeface="Cambria"/>
                <a:cs typeface="Cambria"/>
                <a:sym typeface="Cambria"/>
              </a:rPr>
              <a:t> </a:t>
            </a:r>
            <a:r>
              <a:rPr i="1" lang="en-US" sz="1800">
                <a:solidFill>
                  <a:schemeClr val="dk1"/>
                </a:solidFill>
                <a:latin typeface="Cambria"/>
                <a:ea typeface="Cambria"/>
                <a:cs typeface="Cambria"/>
                <a:sym typeface="Cambria"/>
              </a:rPr>
              <a:t>https://id.Wikipedia.org/wiki/Digital </a:t>
            </a:r>
            <a:r>
              <a:rPr lang="en-US" sz="1800">
                <a:solidFill>
                  <a:schemeClr val="dk1"/>
                </a:solidFill>
                <a:latin typeface="Cambria"/>
                <a:ea typeface="Cambria"/>
                <a:cs typeface="Cambria"/>
                <a:sym typeface="Cambria"/>
              </a:rPr>
              <a:t>tersebut pada kotak isian </a:t>
            </a:r>
            <a:r>
              <a:rPr i="1" lang="en-US" sz="1800">
                <a:solidFill>
                  <a:schemeClr val="dk1"/>
                </a:solidFill>
                <a:latin typeface="Cambria"/>
                <a:ea typeface="Cambria"/>
                <a:cs typeface="Cambria"/>
                <a:sym typeface="Cambria"/>
              </a:rPr>
              <a:t>Address</a:t>
            </a:r>
            <a:r>
              <a:rPr lang="en-US" sz="1800">
                <a:solidFill>
                  <a:schemeClr val="dk1"/>
                </a:solidFill>
                <a:latin typeface="Cambria"/>
                <a:ea typeface="Cambria"/>
                <a:cs typeface="Cambria"/>
                <a:sym typeface="Cambria"/>
              </a:rPr>
              <a:t>, kemudian klik </a:t>
            </a:r>
            <a:r>
              <a:rPr b="1" lang="en-US" sz="1800">
                <a:solidFill>
                  <a:schemeClr val="dk1"/>
                </a:solidFill>
                <a:latin typeface="Cambria"/>
                <a:ea typeface="Cambria"/>
                <a:cs typeface="Cambria"/>
                <a:sym typeface="Cambria"/>
              </a:rPr>
              <a:t>OK</a:t>
            </a:r>
            <a:r>
              <a:rPr lang="en-US" sz="1800">
                <a:solidFill>
                  <a:schemeClr val="dk1"/>
                </a:solidFill>
                <a:latin typeface="Cambria"/>
                <a:ea typeface="Cambria"/>
                <a:cs typeface="Cambria"/>
                <a:sym typeface="Cambria"/>
              </a:rPr>
              <a:t>.</a:t>
            </a:r>
            <a:endParaRPr b="1" sz="1800">
              <a:solidFill>
                <a:schemeClr val="dk1"/>
              </a:solidFill>
              <a:latin typeface="Cambria"/>
              <a:ea typeface="Cambria"/>
              <a:cs typeface="Cambria"/>
              <a:sym typeface="Cambria"/>
            </a:endParaRPr>
          </a:p>
        </p:txBody>
      </p:sp>
      <p:sp>
        <p:nvSpPr>
          <p:cNvPr id="899" name="Google Shape;899;p42"/>
          <p:cNvSpPr/>
          <p:nvPr/>
        </p:nvSpPr>
        <p:spPr>
          <a:xfrm>
            <a:off x="1380932" y="4860274"/>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00" name="Google Shape;900;p42"/>
          <p:cNvSpPr txBox="1"/>
          <p:nvPr/>
        </p:nvSpPr>
        <p:spPr>
          <a:xfrm>
            <a:off x="1666167" y="4715021"/>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Lakukan hal yang serupa pada teks YouTube yang akan diarahkan ke </a:t>
            </a:r>
            <a:r>
              <a:rPr i="1" lang="en-US" sz="1800">
                <a:solidFill>
                  <a:schemeClr val="dk1"/>
                </a:solidFill>
                <a:latin typeface="Cambria"/>
                <a:ea typeface="Cambria"/>
                <a:cs typeface="Cambria"/>
                <a:sym typeface="Cambria"/>
              </a:rPr>
              <a:t>link https://youtube.com</a:t>
            </a:r>
            <a:endParaRPr b="1" i="1" sz="1800">
              <a:solidFill>
                <a:schemeClr val="dk1"/>
              </a:solidFill>
              <a:latin typeface="Cambria"/>
              <a:ea typeface="Cambria"/>
              <a:cs typeface="Cambria"/>
              <a:sym typeface="Cambria"/>
            </a:endParaRPr>
          </a:p>
        </p:txBody>
      </p:sp>
      <p:pic>
        <p:nvPicPr>
          <p:cNvPr id="901" name="Google Shape;901;p42"/>
          <p:cNvPicPr preferRelativeResize="0"/>
          <p:nvPr/>
        </p:nvPicPr>
        <p:blipFill rotWithShape="1">
          <a:blip r:embed="rId4">
            <a:alphaModFix/>
          </a:blip>
          <a:srcRect b="0" l="0" r="0" t="0"/>
          <a:stretch/>
        </p:blipFill>
        <p:spPr>
          <a:xfrm>
            <a:off x="3527475" y="1718509"/>
            <a:ext cx="5435287" cy="2852911"/>
          </a:xfrm>
          <a:prstGeom prst="rect">
            <a:avLst/>
          </a:prstGeom>
          <a:noFill/>
          <a:ln>
            <a:noFill/>
          </a:ln>
        </p:spPr>
      </p:pic>
      <p:sp>
        <p:nvSpPr>
          <p:cNvPr id="902" name="Google Shape;902;p42"/>
          <p:cNvSpPr/>
          <p:nvPr/>
        </p:nvSpPr>
        <p:spPr>
          <a:xfrm>
            <a:off x="1380932" y="5560194"/>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03" name="Google Shape;903;p42"/>
          <p:cNvSpPr txBox="1"/>
          <p:nvPr/>
        </p:nvSpPr>
        <p:spPr>
          <a:xfrm>
            <a:off x="1666167" y="5414941"/>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Secara visual, yang memiliki link ke arah halaman URL tertentu akan ditandai dengan garis bawah.</a:t>
            </a:r>
            <a:endParaRPr b="1" sz="1800">
              <a:solidFill>
                <a:schemeClr val="dk1"/>
              </a:solidFill>
              <a:latin typeface="Cambria"/>
              <a:ea typeface="Cambria"/>
              <a:cs typeface="Cambria"/>
              <a:sym typeface="Cambria"/>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07" name="Shape 907"/>
        <p:cNvGrpSpPr/>
        <p:nvPr/>
      </p:nvGrpSpPr>
      <p:grpSpPr>
        <a:xfrm>
          <a:off x="0" y="0"/>
          <a:ext cx="0" cy="0"/>
          <a:chOff x="0" y="0"/>
          <a:chExt cx="0" cy="0"/>
        </a:xfrm>
      </p:grpSpPr>
      <p:pic>
        <p:nvPicPr>
          <p:cNvPr id="908" name="Google Shape;908;p4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909" name="Google Shape;909;p43"/>
          <p:cNvCxnSpPr>
            <a:endCxn id="910" idx="4"/>
          </p:cNvCxnSpPr>
          <p:nvPr/>
        </p:nvCxnSpPr>
        <p:spPr>
          <a:xfrm flipH="1">
            <a:off x="1469525" y="843309"/>
            <a:ext cx="6600" cy="1209600"/>
          </a:xfrm>
          <a:prstGeom prst="straightConnector1">
            <a:avLst/>
          </a:prstGeom>
          <a:noFill/>
          <a:ln cap="flat" cmpd="sng" w="28575">
            <a:solidFill>
              <a:srgbClr val="2E75B5"/>
            </a:solidFill>
            <a:prstDash val="solid"/>
            <a:miter lim="800000"/>
            <a:headEnd len="sm" w="sm" type="none"/>
            <a:tailEnd len="sm" w="sm" type="none"/>
          </a:ln>
        </p:spPr>
      </p:cxnSp>
      <p:sp>
        <p:nvSpPr>
          <p:cNvPr id="911" name="Google Shape;911;p43"/>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12" name="Google Shape;912;p43"/>
          <p:cNvSpPr txBox="1"/>
          <p:nvPr/>
        </p:nvSpPr>
        <p:spPr>
          <a:xfrm>
            <a:off x="1659681" y="1003435"/>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Jalankan presentasi tersebut dengan menekan tombol </a:t>
            </a:r>
            <a:r>
              <a:rPr b="1" lang="en-US" sz="1800">
                <a:solidFill>
                  <a:schemeClr val="dk1"/>
                </a:solidFill>
                <a:latin typeface="Cambria"/>
                <a:ea typeface="Cambria"/>
                <a:cs typeface="Cambria"/>
                <a:sym typeface="Cambria"/>
              </a:rPr>
              <a:t>F5</a:t>
            </a:r>
            <a:r>
              <a:rPr lang="en-US" sz="1800">
                <a:solidFill>
                  <a:schemeClr val="dk1"/>
                </a:solidFill>
                <a:latin typeface="Cambria"/>
                <a:ea typeface="Cambria"/>
                <a:cs typeface="Cambria"/>
                <a:sym typeface="Cambria"/>
              </a:rPr>
              <a:t> atau klik menu </a:t>
            </a:r>
            <a:r>
              <a:rPr b="1" lang="en-US" sz="1800">
                <a:solidFill>
                  <a:schemeClr val="dk1"/>
                </a:solidFill>
                <a:latin typeface="Cambria"/>
                <a:ea typeface="Cambria"/>
                <a:cs typeface="Cambria"/>
                <a:sym typeface="Cambria"/>
              </a:rPr>
              <a:t>Slide Show – From Beginning.</a:t>
            </a:r>
            <a:endParaRPr b="1" sz="1800">
              <a:solidFill>
                <a:schemeClr val="dk1"/>
              </a:solidFill>
              <a:latin typeface="Cambria"/>
              <a:ea typeface="Cambria"/>
              <a:cs typeface="Cambria"/>
              <a:sym typeface="Cambria"/>
            </a:endParaRPr>
          </a:p>
        </p:txBody>
      </p:sp>
      <p:sp>
        <p:nvSpPr>
          <p:cNvPr id="910" name="Google Shape;910;p43"/>
          <p:cNvSpPr/>
          <p:nvPr/>
        </p:nvSpPr>
        <p:spPr>
          <a:xfrm>
            <a:off x="1374446" y="1862752"/>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13" name="Google Shape;913;p43"/>
          <p:cNvSpPr txBox="1"/>
          <p:nvPr/>
        </p:nvSpPr>
        <p:spPr>
          <a:xfrm>
            <a:off x="1659681" y="1717499"/>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Ketika anda menjalankan fitur </a:t>
            </a:r>
            <a:r>
              <a:rPr i="1" lang="en-US" sz="1800">
                <a:solidFill>
                  <a:schemeClr val="dk1"/>
                </a:solidFill>
                <a:latin typeface="Cambria"/>
                <a:ea typeface="Cambria"/>
                <a:cs typeface="Cambria"/>
                <a:sym typeface="Cambria"/>
              </a:rPr>
              <a:t>Slide Show</a:t>
            </a:r>
            <a:r>
              <a:rPr lang="en-US" sz="1800">
                <a:solidFill>
                  <a:schemeClr val="dk1"/>
                </a:solidFill>
                <a:latin typeface="Cambria"/>
                <a:ea typeface="Cambria"/>
                <a:cs typeface="Cambria"/>
                <a:sym typeface="Cambria"/>
              </a:rPr>
              <a:t>, pada bagian bawah kiri terdapat ikon yang memudahkan dalam mengelola model presentasi.</a:t>
            </a:r>
            <a:endParaRPr b="1" sz="1800">
              <a:solidFill>
                <a:schemeClr val="dk1"/>
              </a:solidFill>
              <a:latin typeface="Cambria"/>
              <a:ea typeface="Cambria"/>
              <a:cs typeface="Cambria"/>
              <a:sym typeface="Cambria"/>
            </a:endParaRPr>
          </a:p>
        </p:txBody>
      </p:sp>
      <p:pic>
        <p:nvPicPr>
          <p:cNvPr id="914" name="Google Shape;914;p43"/>
          <p:cNvPicPr preferRelativeResize="0"/>
          <p:nvPr/>
        </p:nvPicPr>
        <p:blipFill rotWithShape="1">
          <a:blip r:embed="rId4">
            <a:alphaModFix/>
          </a:blip>
          <a:srcRect b="0" l="0" r="0" t="0"/>
          <a:stretch/>
        </p:blipFill>
        <p:spPr>
          <a:xfrm>
            <a:off x="3090916" y="2553015"/>
            <a:ext cx="6308408" cy="347491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18" name="Shape 918"/>
        <p:cNvGrpSpPr/>
        <p:nvPr/>
      </p:nvGrpSpPr>
      <p:grpSpPr>
        <a:xfrm>
          <a:off x="0" y="0"/>
          <a:ext cx="0" cy="0"/>
          <a:chOff x="0" y="0"/>
          <a:chExt cx="0" cy="0"/>
        </a:xfrm>
      </p:grpSpPr>
      <p:pic>
        <p:nvPicPr>
          <p:cNvPr id="919" name="Google Shape;919;p4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920" name="Google Shape;920;p44"/>
          <p:cNvGrpSpPr/>
          <p:nvPr/>
        </p:nvGrpSpPr>
        <p:grpSpPr>
          <a:xfrm>
            <a:off x="838203" y="317167"/>
            <a:ext cx="5577211" cy="1261974"/>
            <a:chOff x="4411970" y="4340222"/>
            <a:chExt cx="1072202" cy="242681"/>
          </a:xfrm>
        </p:grpSpPr>
        <p:sp>
          <p:nvSpPr>
            <p:cNvPr id="921" name="Google Shape;921;p44"/>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922" name="Google Shape;922;p44"/>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2</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923" name="Google Shape;923;p44"/>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924" name="Google Shape;924;p44"/>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Menambahkan Efek</a:t>
            </a:r>
            <a:r>
              <a:rPr b="0" i="0" lang="en-US" sz="2400" u="none" cap="none" strike="noStrike">
                <a:solidFill>
                  <a:srgbClr val="000000"/>
                </a:solidFill>
                <a:latin typeface="Cambria"/>
                <a:ea typeface="Cambria"/>
                <a:cs typeface="Cambria"/>
                <a:sym typeface="Cambria"/>
              </a:rPr>
              <a:t> Suara dan animasi Antar-</a:t>
            </a:r>
            <a:r>
              <a:rPr b="0" i="1" lang="en-US" sz="2400" u="none" cap="none" strike="noStrike">
                <a:solidFill>
                  <a:srgbClr val="000000"/>
                </a:solidFill>
                <a:latin typeface="Cambria"/>
                <a:ea typeface="Cambria"/>
                <a:cs typeface="Cambria"/>
                <a:sym typeface="Cambria"/>
              </a:rPr>
              <a:t>slide</a:t>
            </a:r>
            <a:r>
              <a:rPr b="0" i="0" lang="en-US" sz="2400" u="none" cap="none" strike="noStrike">
                <a:solidFill>
                  <a:srgbClr val="000000"/>
                </a:solidFill>
                <a:latin typeface="Cambria"/>
                <a:ea typeface="Cambria"/>
                <a:cs typeface="Cambria"/>
                <a:sym typeface="Cambria"/>
              </a:rPr>
              <a:t>.</a:t>
            </a:r>
            <a:endParaRPr b="0" i="0" sz="2400" u="none" cap="none" strike="noStrike">
              <a:solidFill>
                <a:srgbClr val="000000"/>
              </a:solidFill>
              <a:latin typeface="Cambria"/>
              <a:ea typeface="Cambria"/>
              <a:cs typeface="Cambria"/>
              <a:sym typeface="Cambria"/>
            </a:endParaRPr>
          </a:p>
        </p:txBody>
      </p:sp>
      <p:cxnSp>
        <p:nvCxnSpPr>
          <p:cNvPr id="925" name="Google Shape;925;p44"/>
          <p:cNvCxnSpPr/>
          <p:nvPr/>
        </p:nvCxnSpPr>
        <p:spPr>
          <a:xfrm>
            <a:off x="1469526" y="2072640"/>
            <a:ext cx="0" cy="3830320"/>
          </a:xfrm>
          <a:prstGeom prst="straightConnector1">
            <a:avLst/>
          </a:prstGeom>
          <a:noFill/>
          <a:ln cap="flat" cmpd="sng" w="28575">
            <a:solidFill>
              <a:srgbClr val="2E75B5"/>
            </a:solidFill>
            <a:prstDash val="solid"/>
            <a:miter lim="800000"/>
            <a:headEnd len="sm" w="sm" type="none"/>
            <a:tailEnd len="sm" w="sm" type="none"/>
          </a:ln>
        </p:spPr>
      </p:cxnSp>
      <p:sp>
        <p:nvSpPr>
          <p:cNvPr id="926" name="Google Shape;926;p44"/>
          <p:cNvSpPr/>
          <p:nvPr/>
        </p:nvSpPr>
        <p:spPr>
          <a:xfrm>
            <a:off x="1374447" y="203190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7" name="Google Shape;927;p44"/>
          <p:cNvSpPr/>
          <p:nvPr/>
        </p:nvSpPr>
        <p:spPr>
          <a:xfrm>
            <a:off x="1374447" y="257973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8" name="Google Shape;928;p44"/>
          <p:cNvSpPr txBox="1"/>
          <p:nvPr/>
        </p:nvSpPr>
        <p:spPr>
          <a:xfrm>
            <a:off x="1659683" y="1942312"/>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Buka kembali file presentasi sebelumnya.</a:t>
            </a:r>
            <a:endParaRPr sz="1800">
              <a:solidFill>
                <a:schemeClr val="dk1"/>
              </a:solidFill>
              <a:latin typeface="Cambria"/>
              <a:ea typeface="Cambria"/>
              <a:cs typeface="Cambria"/>
              <a:sym typeface="Cambria"/>
            </a:endParaRPr>
          </a:p>
        </p:txBody>
      </p:sp>
      <p:sp>
        <p:nvSpPr>
          <p:cNvPr id="929" name="Google Shape;929;p44"/>
          <p:cNvSpPr txBox="1"/>
          <p:nvPr/>
        </p:nvSpPr>
        <p:spPr>
          <a:xfrm>
            <a:off x="1659683" y="2394181"/>
            <a:ext cx="9170878" cy="9233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Pada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pertama, untuk menambahkan animasi pada </a:t>
            </a:r>
            <a:r>
              <a:rPr i="1" lang="en-US" sz="1800">
                <a:solidFill>
                  <a:schemeClr val="dk1"/>
                </a:solidFill>
                <a:latin typeface="Cambria"/>
                <a:ea typeface="Cambria"/>
                <a:cs typeface="Cambria"/>
                <a:sym typeface="Cambria"/>
              </a:rPr>
              <a:t>slide</a:t>
            </a:r>
            <a:r>
              <a:rPr lang="en-US" sz="1800">
                <a:solidFill>
                  <a:schemeClr val="dk1"/>
                </a:solidFill>
                <a:latin typeface="Cambria"/>
                <a:ea typeface="Cambria"/>
                <a:cs typeface="Cambria"/>
                <a:sym typeface="Cambria"/>
              </a:rPr>
              <a:t> klik menu </a:t>
            </a:r>
            <a:r>
              <a:rPr b="1" lang="en-US" sz="1800">
                <a:solidFill>
                  <a:schemeClr val="dk1"/>
                </a:solidFill>
                <a:latin typeface="Cambria"/>
                <a:ea typeface="Cambria"/>
                <a:cs typeface="Cambria"/>
                <a:sym typeface="Cambria"/>
              </a:rPr>
              <a:t>Animations</a:t>
            </a:r>
            <a:r>
              <a:rPr lang="en-US" sz="1800">
                <a:solidFill>
                  <a:schemeClr val="dk1"/>
                </a:solidFill>
                <a:latin typeface="Cambria"/>
                <a:ea typeface="Cambria"/>
                <a:cs typeface="Cambria"/>
                <a:sym typeface="Cambria"/>
              </a:rPr>
              <a:t> – kemudia pilih komponen teks judul presentasi (blok komponen tersebut) baru klik menu </a:t>
            </a:r>
            <a:r>
              <a:rPr b="1" lang="en-US" sz="1800">
                <a:solidFill>
                  <a:schemeClr val="dk1"/>
                </a:solidFill>
                <a:latin typeface="Cambria"/>
                <a:ea typeface="Cambria"/>
                <a:cs typeface="Cambria"/>
                <a:sym typeface="Cambria"/>
              </a:rPr>
              <a:t>Add Animation – Swivel. </a:t>
            </a:r>
            <a:endParaRPr b="1" sz="1800">
              <a:solidFill>
                <a:schemeClr val="dk1"/>
              </a:solidFill>
              <a:latin typeface="Cambria"/>
              <a:ea typeface="Cambria"/>
              <a:cs typeface="Cambria"/>
              <a:sym typeface="Cambria"/>
            </a:endParaRPr>
          </a:p>
        </p:txBody>
      </p:sp>
      <p:pic>
        <p:nvPicPr>
          <p:cNvPr id="930" name="Google Shape;930;p44"/>
          <p:cNvPicPr preferRelativeResize="0"/>
          <p:nvPr/>
        </p:nvPicPr>
        <p:blipFill rotWithShape="1">
          <a:blip r:embed="rId4">
            <a:alphaModFix/>
          </a:blip>
          <a:srcRect b="0" l="0" r="0" t="0"/>
          <a:stretch/>
        </p:blipFill>
        <p:spPr>
          <a:xfrm>
            <a:off x="3532523" y="3403685"/>
            <a:ext cx="5111719" cy="282236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34" name="Shape 934"/>
        <p:cNvGrpSpPr/>
        <p:nvPr/>
      </p:nvGrpSpPr>
      <p:grpSpPr>
        <a:xfrm>
          <a:off x="0" y="0"/>
          <a:ext cx="0" cy="0"/>
          <a:chOff x="0" y="0"/>
          <a:chExt cx="0" cy="0"/>
        </a:xfrm>
      </p:grpSpPr>
      <p:pic>
        <p:nvPicPr>
          <p:cNvPr id="935" name="Google Shape;935;p4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936" name="Google Shape;936;p45"/>
          <p:cNvCxnSpPr/>
          <p:nvPr/>
        </p:nvCxnSpPr>
        <p:spPr>
          <a:xfrm>
            <a:off x="1476010" y="843280"/>
            <a:ext cx="0" cy="5199301"/>
          </a:xfrm>
          <a:prstGeom prst="straightConnector1">
            <a:avLst/>
          </a:prstGeom>
          <a:noFill/>
          <a:ln cap="flat" cmpd="sng" w="28575">
            <a:solidFill>
              <a:srgbClr val="2E75B5"/>
            </a:solidFill>
            <a:prstDash val="solid"/>
            <a:miter lim="800000"/>
            <a:headEnd len="sm" w="sm" type="none"/>
            <a:tailEnd len="sm" w="sm" type="none"/>
          </a:ln>
        </p:spPr>
      </p:cxnSp>
      <p:sp>
        <p:nvSpPr>
          <p:cNvPr id="937" name="Google Shape;937;p45"/>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38" name="Google Shape;938;p45"/>
          <p:cNvSpPr txBox="1"/>
          <p:nvPr/>
        </p:nvSpPr>
        <p:spPr>
          <a:xfrm>
            <a:off x="1659683" y="1125944"/>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melihat efeknya, jalankan animasi dengan mengklik ikon </a:t>
            </a:r>
            <a:r>
              <a:rPr b="1" lang="en-US" sz="1800">
                <a:solidFill>
                  <a:schemeClr val="dk1"/>
                </a:solidFill>
                <a:latin typeface="Cambria"/>
                <a:ea typeface="Cambria"/>
                <a:cs typeface="Cambria"/>
                <a:sym typeface="Cambria"/>
              </a:rPr>
              <a:t>Animation Pane </a:t>
            </a:r>
            <a:r>
              <a:rPr lang="en-US" sz="1800">
                <a:solidFill>
                  <a:schemeClr val="dk1"/>
                </a:solidFill>
                <a:latin typeface="Cambria"/>
                <a:ea typeface="Cambria"/>
                <a:cs typeface="Cambria"/>
                <a:sym typeface="Cambria"/>
              </a:rPr>
              <a:t>dan muncul jedela </a:t>
            </a:r>
            <a:r>
              <a:rPr i="1" lang="en-US" sz="1800">
                <a:solidFill>
                  <a:schemeClr val="dk1"/>
                </a:solidFill>
                <a:latin typeface="Cambria"/>
                <a:ea typeface="Cambria"/>
                <a:cs typeface="Cambria"/>
                <a:sym typeface="Cambria"/>
              </a:rPr>
              <a:t>Animation Pane</a:t>
            </a:r>
            <a:r>
              <a:rPr lang="en-US" sz="1800">
                <a:solidFill>
                  <a:schemeClr val="dk1"/>
                </a:solidFill>
                <a:latin typeface="Cambria"/>
                <a:ea typeface="Cambria"/>
                <a:cs typeface="Cambria"/>
                <a:sym typeface="Cambria"/>
              </a:rPr>
              <a:t> di sebelah kiri – pilih tombol </a:t>
            </a:r>
            <a:r>
              <a:rPr b="1" lang="en-US" sz="1800">
                <a:solidFill>
                  <a:schemeClr val="dk1"/>
                </a:solidFill>
                <a:latin typeface="Cambria"/>
                <a:ea typeface="Cambria"/>
                <a:cs typeface="Cambria"/>
                <a:sym typeface="Cambria"/>
              </a:rPr>
              <a:t>Play</a:t>
            </a:r>
            <a:r>
              <a:rPr lang="en-US" sz="1800">
                <a:solidFill>
                  <a:schemeClr val="dk1"/>
                </a:solidFill>
                <a:latin typeface="Cambria"/>
                <a:ea typeface="Cambria"/>
                <a:cs typeface="Cambria"/>
                <a:sym typeface="Cambria"/>
              </a:rPr>
              <a:t>.</a:t>
            </a:r>
            <a:endParaRPr b="1" sz="1800">
              <a:solidFill>
                <a:schemeClr val="dk1"/>
              </a:solidFill>
              <a:latin typeface="Cambria"/>
              <a:ea typeface="Cambria"/>
              <a:cs typeface="Cambria"/>
              <a:sym typeface="Cambria"/>
            </a:endParaRPr>
          </a:p>
        </p:txBody>
      </p:sp>
      <p:pic>
        <p:nvPicPr>
          <p:cNvPr id="939" name="Google Shape;939;p45"/>
          <p:cNvPicPr preferRelativeResize="0"/>
          <p:nvPr/>
        </p:nvPicPr>
        <p:blipFill rotWithShape="1">
          <a:blip r:embed="rId4">
            <a:alphaModFix/>
          </a:blip>
          <a:srcRect b="0" l="0" r="0" t="0"/>
          <a:stretch/>
        </p:blipFill>
        <p:spPr>
          <a:xfrm>
            <a:off x="3637014" y="1852542"/>
            <a:ext cx="4902737" cy="2731813"/>
          </a:xfrm>
          <a:prstGeom prst="rect">
            <a:avLst/>
          </a:prstGeom>
          <a:noFill/>
          <a:ln>
            <a:noFill/>
          </a:ln>
        </p:spPr>
      </p:pic>
      <p:sp>
        <p:nvSpPr>
          <p:cNvPr id="940" name="Google Shape;940;p45"/>
          <p:cNvSpPr/>
          <p:nvPr/>
        </p:nvSpPr>
        <p:spPr>
          <a:xfrm>
            <a:off x="1380932" y="478686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41" name="Google Shape;941;p45"/>
          <p:cNvSpPr txBox="1"/>
          <p:nvPr/>
        </p:nvSpPr>
        <p:spPr>
          <a:xfrm>
            <a:off x="1659683" y="4678625"/>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Lakukan hal serupa pada </a:t>
            </a:r>
            <a:r>
              <a:rPr i="1" lang="en-US" sz="1800">
                <a:solidFill>
                  <a:schemeClr val="dk1"/>
                </a:solidFill>
                <a:latin typeface="Cambria"/>
                <a:ea typeface="Cambria"/>
                <a:cs typeface="Cambria"/>
                <a:sym typeface="Cambria"/>
              </a:rPr>
              <a:t>slide-slide</a:t>
            </a:r>
            <a:r>
              <a:rPr lang="en-US" sz="1800">
                <a:solidFill>
                  <a:schemeClr val="dk1"/>
                </a:solidFill>
                <a:latin typeface="Cambria"/>
                <a:ea typeface="Cambria"/>
                <a:cs typeface="Cambria"/>
                <a:sym typeface="Cambria"/>
              </a:rPr>
              <a:t> berikutnya dengan corak animasi yang berbeda-beda.</a:t>
            </a:r>
            <a:endParaRPr b="1" sz="1800">
              <a:solidFill>
                <a:schemeClr val="dk1"/>
              </a:solidFill>
              <a:latin typeface="Cambria"/>
              <a:ea typeface="Cambria"/>
              <a:cs typeface="Cambria"/>
              <a:sym typeface="Cambria"/>
            </a:endParaRPr>
          </a:p>
        </p:txBody>
      </p:sp>
      <p:sp>
        <p:nvSpPr>
          <p:cNvPr id="942" name="Google Shape;942;p45"/>
          <p:cNvSpPr/>
          <p:nvPr/>
        </p:nvSpPr>
        <p:spPr>
          <a:xfrm>
            <a:off x="1380932" y="526858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43" name="Google Shape;943;p45"/>
          <p:cNvSpPr txBox="1"/>
          <p:nvPr/>
        </p:nvSpPr>
        <p:spPr>
          <a:xfrm>
            <a:off x="1659683" y="5160353"/>
            <a:ext cx="9170878"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Untuk menambahkan suara dalam presentasi, persiapkan dahulu </a:t>
            </a:r>
            <a:r>
              <a:rPr i="1" lang="en-US" sz="1800">
                <a:solidFill>
                  <a:schemeClr val="dk1"/>
                </a:solidFill>
                <a:latin typeface="Cambria"/>
                <a:ea typeface="Cambria"/>
                <a:cs typeface="Cambria"/>
                <a:sym typeface="Cambria"/>
              </a:rPr>
              <a:t>file</a:t>
            </a:r>
            <a:r>
              <a:rPr lang="en-US" sz="1800">
                <a:solidFill>
                  <a:schemeClr val="dk1"/>
                </a:solidFill>
                <a:latin typeface="Cambria"/>
                <a:ea typeface="Cambria"/>
                <a:cs typeface="Cambria"/>
                <a:sym typeface="Cambria"/>
              </a:rPr>
              <a:t> .mp3 yang akan disisipkan. Klik </a:t>
            </a:r>
            <a:r>
              <a:rPr b="1" lang="en-US" sz="1800">
                <a:solidFill>
                  <a:schemeClr val="dk1"/>
                </a:solidFill>
                <a:latin typeface="Cambria"/>
                <a:ea typeface="Cambria"/>
                <a:cs typeface="Cambria"/>
                <a:sym typeface="Cambria"/>
              </a:rPr>
              <a:t>Insert – Audio – Audio on My PC</a:t>
            </a:r>
            <a:r>
              <a:rPr lang="en-US" sz="1800">
                <a:solidFill>
                  <a:schemeClr val="dk1"/>
                </a:solidFill>
                <a:latin typeface="Cambria"/>
                <a:ea typeface="Cambria"/>
                <a:cs typeface="Cambria"/>
                <a:sym typeface="Cambria"/>
              </a:rPr>
              <a:t>.</a:t>
            </a:r>
            <a:endParaRPr b="1" sz="1800">
              <a:solidFill>
                <a:schemeClr val="dk1"/>
              </a:solidFill>
              <a:latin typeface="Cambria"/>
              <a:ea typeface="Cambria"/>
              <a:cs typeface="Cambria"/>
              <a:sym typeface="Cambria"/>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47" name="Shape 947"/>
        <p:cNvGrpSpPr/>
        <p:nvPr/>
      </p:nvGrpSpPr>
      <p:grpSpPr>
        <a:xfrm>
          <a:off x="0" y="0"/>
          <a:ext cx="0" cy="0"/>
          <a:chOff x="0" y="0"/>
          <a:chExt cx="0" cy="0"/>
        </a:xfrm>
      </p:grpSpPr>
      <p:pic>
        <p:nvPicPr>
          <p:cNvPr id="948" name="Google Shape;948;p4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cxnSp>
        <p:nvCxnSpPr>
          <p:cNvPr id="949" name="Google Shape;949;p46"/>
          <p:cNvCxnSpPr/>
          <p:nvPr/>
        </p:nvCxnSpPr>
        <p:spPr>
          <a:xfrm>
            <a:off x="1476010" y="843280"/>
            <a:ext cx="0" cy="1124925"/>
          </a:xfrm>
          <a:prstGeom prst="straightConnector1">
            <a:avLst/>
          </a:prstGeom>
          <a:noFill/>
          <a:ln cap="flat" cmpd="sng" w="28575">
            <a:solidFill>
              <a:srgbClr val="2E75B5"/>
            </a:solidFill>
            <a:prstDash val="solid"/>
            <a:miter lim="800000"/>
            <a:headEnd len="sm" w="sm" type="none"/>
            <a:tailEnd len="sm" w="sm" type="none"/>
          </a:ln>
        </p:spPr>
      </p:cxnSp>
      <p:sp>
        <p:nvSpPr>
          <p:cNvPr id="950" name="Google Shape;950;p46"/>
          <p:cNvSpPr/>
          <p:nvPr/>
        </p:nvSpPr>
        <p:spPr>
          <a:xfrm>
            <a:off x="1380932" y="1234179"/>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51" name="Google Shape;951;p46"/>
          <p:cNvSpPr txBox="1"/>
          <p:nvPr/>
        </p:nvSpPr>
        <p:spPr>
          <a:xfrm>
            <a:off x="1659683" y="1125944"/>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Tentukan lokasi file audio yang akan disisipkan.</a:t>
            </a:r>
            <a:endParaRPr b="1" sz="1800">
              <a:solidFill>
                <a:schemeClr val="dk1"/>
              </a:solidFill>
              <a:latin typeface="Cambria"/>
              <a:ea typeface="Cambria"/>
              <a:cs typeface="Cambria"/>
              <a:sym typeface="Cambria"/>
            </a:endParaRPr>
          </a:p>
        </p:txBody>
      </p:sp>
      <p:sp>
        <p:nvSpPr>
          <p:cNvPr id="952" name="Google Shape;952;p46"/>
          <p:cNvSpPr/>
          <p:nvPr/>
        </p:nvSpPr>
        <p:spPr>
          <a:xfrm>
            <a:off x="1380932" y="177804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53" name="Google Shape;953;p46"/>
          <p:cNvSpPr txBox="1"/>
          <p:nvPr/>
        </p:nvSpPr>
        <p:spPr>
          <a:xfrm>
            <a:off x="1659683" y="1669813"/>
            <a:ext cx="9170878"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Hasilnya adalah sebagai berikut.</a:t>
            </a:r>
            <a:endParaRPr b="1" sz="1800">
              <a:solidFill>
                <a:schemeClr val="dk1"/>
              </a:solidFill>
              <a:latin typeface="Cambria"/>
              <a:ea typeface="Cambria"/>
              <a:cs typeface="Cambria"/>
              <a:sym typeface="Cambria"/>
            </a:endParaRPr>
          </a:p>
        </p:txBody>
      </p:sp>
      <p:pic>
        <p:nvPicPr>
          <p:cNvPr id="954" name="Google Shape;954;p46"/>
          <p:cNvPicPr preferRelativeResize="0"/>
          <p:nvPr/>
        </p:nvPicPr>
        <p:blipFill rotWithShape="1">
          <a:blip r:embed="rId4">
            <a:alphaModFix/>
          </a:blip>
          <a:srcRect b="0" l="0" r="0" t="0"/>
          <a:stretch/>
        </p:blipFill>
        <p:spPr>
          <a:xfrm>
            <a:off x="2798533" y="2314364"/>
            <a:ext cx="6893177" cy="3902754"/>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sp>
        <p:nvSpPr>
          <p:cNvPr id="960" name="Google Shape;960;p47"/>
          <p:cNvSpPr/>
          <p:nvPr/>
        </p:nvSpPr>
        <p:spPr>
          <a:xfrm>
            <a:off x="0" y="2201715"/>
            <a:ext cx="12192000" cy="20508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mbria"/>
              <a:ea typeface="Cambria"/>
              <a:cs typeface="Cambria"/>
              <a:sym typeface="Cambria"/>
            </a:endParaRPr>
          </a:p>
        </p:txBody>
      </p:sp>
      <p:pic>
        <p:nvPicPr>
          <p:cNvPr id="961" name="Google Shape;961;p4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962" name="Google Shape;962;p47"/>
          <p:cNvGrpSpPr/>
          <p:nvPr/>
        </p:nvGrpSpPr>
        <p:grpSpPr>
          <a:xfrm>
            <a:off x="907774" y="747337"/>
            <a:ext cx="10376452" cy="4959626"/>
            <a:chOff x="900157" y="747337"/>
            <a:chExt cx="10376452" cy="4959626"/>
          </a:xfrm>
        </p:grpSpPr>
        <p:sp>
          <p:nvSpPr>
            <p:cNvPr id="963" name="Google Shape;963;p47"/>
            <p:cNvSpPr/>
            <p:nvPr/>
          </p:nvSpPr>
          <p:spPr>
            <a:xfrm>
              <a:off x="900157" y="747337"/>
              <a:ext cx="10376452" cy="4959626"/>
            </a:xfrm>
            <a:prstGeom prst="rect">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964" name="Google Shape;964;p47"/>
            <p:cNvGrpSpPr/>
            <p:nvPr/>
          </p:nvGrpSpPr>
          <p:grpSpPr>
            <a:xfrm>
              <a:off x="1225825" y="1065175"/>
              <a:ext cx="9740349" cy="4323950"/>
              <a:chOff x="1218207" y="1207174"/>
              <a:chExt cx="9740349" cy="4323950"/>
            </a:xfrm>
          </p:grpSpPr>
          <p:sp>
            <p:nvSpPr>
              <p:cNvPr id="965" name="Google Shape;965;p47"/>
              <p:cNvSpPr/>
              <p:nvPr/>
            </p:nvSpPr>
            <p:spPr>
              <a:xfrm>
                <a:off x="1218209" y="1207603"/>
                <a:ext cx="9740347" cy="4323521"/>
              </a:xfrm>
              <a:prstGeom prst="rect">
                <a:avLst/>
              </a:pr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66" name="Google Shape;966;p47"/>
              <p:cNvSpPr/>
              <p:nvPr/>
            </p:nvSpPr>
            <p:spPr>
              <a:xfrm rot="10800000">
                <a:off x="1218207" y="1207174"/>
                <a:ext cx="9740348" cy="4323950"/>
              </a:xfrm>
              <a:custGeom>
                <a:rect b="b" l="l" r="r" t="t"/>
                <a:pathLst>
                  <a:path extrusionOk="0" h="4174435" w="9521687">
                    <a:moveTo>
                      <a:pt x="0" y="4174435"/>
                    </a:moveTo>
                    <a:lnTo>
                      <a:pt x="9521687" y="0"/>
                    </a:lnTo>
                    <a:lnTo>
                      <a:pt x="9521687" y="4174435"/>
                    </a:lnTo>
                    <a:lnTo>
                      <a:pt x="0" y="4174435"/>
                    </a:lnTo>
                    <a:close/>
                  </a:path>
                </a:pathLst>
              </a:cu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grpSp>
      <p:sp>
        <p:nvSpPr>
          <p:cNvPr id="967" name="Google Shape;967;p47"/>
          <p:cNvSpPr/>
          <p:nvPr/>
        </p:nvSpPr>
        <p:spPr>
          <a:xfrm>
            <a:off x="512855" y="5894478"/>
            <a:ext cx="11181522" cy="149087"/>
          </a:xfrm>
          <a:prstGeom prst="roundRect">
            <a:avLst>
              <a:gd fmla="val 16667" name="adj"/>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68" name="Google Shape;968;p47"/>
          <p:cNvSpPr txBox="1"/>
          <p:nvPr>
            <p:ph type="title"/>
          </p:nvPr>
        </p:nvSpPr>
        <p:spPr>
          <a:xfrm>
            <a:off x="2149013" y="1889320"/>
            <a:ext cx="7909205" cy="267566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b="1" lang="en-US" sz="5400">
                <a:solidFill>
                  <a:schemeClr val="lt1"/>
                </a:solidFill>
              </a:rPr>
              <a:t>Silahkan kerjakan Aktivitas Mandiri 3</a:t>
            </a:r>
            <a:endParaRPr b="1" sz="5400">
              <a:solidFill>
                <a:schemeClr val="lt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72" name="Shape 972"/>
        <p:cNvGrpSpPr/>
        <p:nvPr/>
      </p:nvGrpSpPr>
      <p:grpSpPr>
        <a:xfrm>
          <a:off x="0" y="0"/>
          <a:ext cx="0" cy="0"/>
          <a:chOff x="0" y="0"/>
          <a:chExt cx="0" cy="0"/>
        </a:xfrm>
      </p:grpSpPr>
      <p:pic>
        <p:nvPicPr>
          <p:cNvPr id="973" name="Google Shape;973;p4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974" name="Google Shape;974;p48"/>
          <p:cNvSpPr/>
          <p:nvPr/>
        </p:nvSpPr>
        <p:spPr>
          <a:xfrm rot="5400000">
            <a:off x="505374" y="546873"/>
            <a:ext cx="4670066" cy="3576320"/>
          </a:xfrm>
          <a:prstGeom prst="homePlate">
            <a:avLst>
              <a:gd fmla="val 50000" name="adj"/>
            </a:avLst>
          </a:prstGeom>
          <a:solidFill>
            <a:srgbClr val="BDD7E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75" name="Google Shape;975;p48"/>
          <p:cNvSpPr/>
          <p:nvPr/>
        </p:nvSpPr>
        <p:spPr>
          <a:xfrm>
            <a:off x="2458621" y="518475"/>
            <a:ext cx="763572" cy="763572"/>
          </a:xfrm>
          <a:prstGeom prst="ellipse">
            <a:avLst/>
          </a:prstGeom>
          <a:solidFill>
            <a:srgbClr val="DDEAF6"/>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Cambria"/>
              <a:buNone/>
            </a:pPr>
            <a:r>
              <a:rPr b="1" lang="en-US" sz="4400">
                <a:solidFill>
                  <a:srgbClr val="000000"/>
                </a:solidFill>
                <a:latin typeface="Cambria"/>
                <a:ea typeface="Cambria"/>
                <a:cs typeface="Cambria"/>
                <a:sym typeface="Cambria"/>
              </a:rPr>
              <a:t>D</a:t>
            </a:r>
            <a:endParaRPr b="1" i="0" sz="4400" u="none" cap="none" strike="noStrike">
              <a:solidFill>
                <a:srgbClr val="000000"/>
              </a:solidFill>
              <a:latin typeface="Cambria"/>
              <a:ea typeface="Cambria"/>
              <a:cs typeface="Cambria"/>
              <a:sym typeface="Cambria"/>
            </a:endParaRPr>
          </a:p>
        </p:txBody>
      </p:sp>
      <p:sp>
        <p:nvSpPr>
          <p:cNvPr id="976" name="Google Shape;976;p48"/>
          <p:cNvSpPr txBox="1"/>
          <p:nvPr/>
        </p:nvSpPr>
        <p:spPr>
          <a:xfrm>
            <a:off x="1006890" y="1450452"/>
            <a:ext cx="3667033" cy="1077218"/>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Cambria"/>
              <a:buNone/>
            </a:pPr>
            <a:r>
              <a:rPr b="1" i="0" lang="en-US" sz="3200" u="none" cap="none" strike="noStrike">
                <a:solidFill>
                  <a:srgbClr val="000000"/>
                </a:solidFill>
                <a:latin typeface="Cambria"/>
                <a:ea typeface="Cambria"/>
                <a:cs typeface="Cambria"/>
                <a:sym typeface="Cambria"/>
              </a:rPr>
              <a:t>Komunikasi</a:t>
            </a:r>
            <a:endParaRPr b="1" sz="3200">
              <a:solidFill>
                <a:srgbClr val="000000"/>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3200"/>
              <a:buFont typeface="Cambria"/>
              <a:buNone/>
            </a:pPr>
            <a:r>
              <a:rPr b="1" i="0" lang="en-US" sz="3200" u="none" cap="none" strike="noStrike">
                <a:solidFill>
                  <a:srgbClr val="000000"/>
                </a:solidFill>
                <a:latin typeface="Cambria"/>
                <a:ea typeface="Cambria"/>
                <a:cs typeface="Cambria"/>
                <a:sym typeface="Cambria"/>
              </a:rPr>
              <a:t>Daring</a:t>
            </a:r>
            <a:endParaRPr b="1" i="0" sz="3200" u="none" cap="none" strike="noStrike">
              <a:solidFill>
                <a:srgbClr val="000000"/>
              </a:solidFill>
              <a:latin typeface="Cambria"/>
              <a:ea typeface="Cambria"/>
              <a:cs typeface="Cambria"/>
              <a:sym typeface="Cambria"/>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80" name="Shape 980"/>
        <p:cNvGrpSpPr/>
        <p:nvPr/>
      </p:nvGrpSpPr>
      <p:grpSpPr>
        <a:xfrm>
          <a:off x="0" y="0"/>
          <a:ext cx="0" cy="0"/>
          <a:chOff x="0" y="0"/>
          <a:chExt cx="0" cy="0"/>
        </a:xfrm>
      </p:grpSpPr>
      <p:grpSp>
        <p:nvGrpSpPr>
          <p:cNvPr id="981" name="Google Shape;981;p49"/>
          <p:cNvGrpSpPr/>
          <p:nvPr/>
        </p:nvGrpSpPr>
        <p:grpSpPr>
          <a:xfrm>
            <a:off x="1230615" y="1351390"/>
            <a:ext cx="9703987" cy="4853318"/>
            <a:chOff x="838203" y="1397725"/>
            <a:chExt cx="9703987" cy="4853318"/>
          </a:xfrm>
        </p:grpSpPr>
        <p:cxnSp>
          <p:nvCxnSpPr>
            <p:cNvPr id="982" name="Google Shape;982;p49"/>
            <p:cNvCxnSpPr/>
            <p:nvPr/>
          </p:nvCxnSpPr>
          <p:spPr>
            <a:xfrm flipH="1" rot="10800000">
              <a:off x="1266477" y="2764366"/>
              <a:ext cx="929675" cy="1478996"/>
            </a:xfrm>
            <a:prstGeom prst="straightConnector1">
              <a:avLst/>
            </a:prstGeom>
            <a:noFill/>
            <a:ln cap="flat" cmpd="sng" w="38100">
              <a:solidFill>
                <a:srgbClr val="FFD966"/>
              </a:solidFill>
              <a:prstDash val="solid"/>
              <a:miter lim="800000"/>
              <a:headEnd len="sm" w="sm" type="none"/>
              <a:tailEnd len="sm" w="sm" type="none"/>
            </a:ln>
          </p:spPr>
        </p:cxnSp>
        <p:cxnSp>
          <p:nvCxnSpPr>
            <p:cNvPr id="983" name="Google Shape;983;p49"/>
            <p:cNvCxnSpPr>
              <a:endCxn id="984" idx="3"/>
            </p:cNvCxnSpPr>
            <p:nvPr/>
          </p:nvCxnSpPr>
          <p:spPr>
            <a:xfrm flipH="1" rot="10800000">
              <a:off x="8077725" y="4077822"/>
              <a:ext cx="1740300" cy="1104900"/>
            </a:xfrm>
            <a:prstGeom prst="straightConnector1">
              <a:avLst/>
            </a:prstGeom>
            <a:noFill/>
            <a:ln cap="flat" cmpd="sng" w="38100">
              <a:solidFill>
                <a:srgbClr val="FFD966"/>
              </a:solidFill>
              <a:prstDash val="solid"/>
              <a:miter lim="800000"/>
              <a:headEnd len="sm" w="sm" type="none"/>
              <a:tailEnd len="sm" w="sm" type="none"/>
            </a:ln>
          </p:spPr>
        </p:cxnSp>
        <p:cxnSp>
          <p:nvCxnSpPr>
            <p:cNvPr id="985" name="Google Shape;985;p49"/>
            <p:cNvCxnSpPr>
              <a:stCxn id="986" idx="7"/>
              <a:endCxn id="987" idx="3"/>
            </p:cNvCxnSpPr>
            <p:nvPr/>
          </p:nvCxnSpPr>
          <p:spPr>
            <a:xfrm flipH="1" rot="10800000">
              <a:off x="4586676" y="1837766"/>
              <a:ext cx="3363300" cy="3345000"/>
            </a:xfrm>
            <a:prstGeom prst="straightConnector1">
              <a:avLst/>
            </a:prstGeom>
            <a:noFill/>
            <a:ln cap="flat" cmpd="sng" w="38100">
              <a:solidFill>
                <a:srgbClr val="FFD966"/>
              </a:solidFill>
              <a:prstDash val="solid"/>
              <a:miter lim="800000"/>
              <a:headEnd len="sm" w="sm" type="none"/>
              <a:tailEnd len="sm" w="sm" type="none"/>
            </a:ln>
          </p:spPr>
        </p:cxnSp>
        <p:cxnSp>
          <p:nvCxnSpPr>
            <p:cNvPr id="988" name="Google Shape;988;p49"/>
            <p:cNvCxnSpPr>
              <a:endCxn id="987" idx="2"/>
            </p:cNvCxnSpPr>
            <p:nvPr/>
          </p:nvCxnSpPr>
          <p:spPr>
            <a:xfrm flipH="1" rot="10800000">
              <a:off x="2871005" y="1655451"/>
              <a:ext cx="5003400" cy="649200"/>
            </a:xfrm>
            <a:prstGeom prst="straightConnector1">
              <a:avLst/>
            </a:prstGeom>
            <a:noFill/>
            <a:ln cap="flat" cmpd="sng" w="38100">
              <a:solidFill>
                <a:srgbClr val="FFD966"/>
              </a:solidFill>
              <a:prstDash val="solid"/>
              <a:miter lim="800000"/>
              <a:headEnd len="sm" w="sm" type="none"/>
              <a:tailEnd len="sm" w="sm" type="none"/>
            </a:ln>
          </p:spPr>
        </p:cxnSp>
        <p:cxnSp>
          <p:nvCxnSpPr>
            <p:cNvPr id="989" name="Google Shape;989;p49"/>
            <p:cNvCxnSpPr>
              <a:endCxn id="986" idx="2"/>
            </p:cNvCxnSpPr>
            <p:nvPr/>
          </p:nvCxnSpPr>
          <p:spPr>
            <a:xfrm>
              <a:off x="1369199" y="4641561"/>
              <a:ext cx="2149200" cy="983700"/>
            </a:xfrm>
            <a:prstGeom prst="straightConnector1">
              <a:avLst/>
            </a:prstGeom>
            <a:noFill/>
            <a:ln cap="flat" cmpd="sng" w="38100">
              <a:solidFill>
                <a:srgbClr val="FFD966"/>
              </a:solidFill>
              <a:prstDash val="solid"/>
              <a:miter lim="800000"/>
              <a:headEnd len="sm" w="sm" type="none"/>
              <a:tailEnd len="sm" w="sm" type="none"/>
            </a:ln>
          </p:spPr>
        </p:cxnSp>
        <p:cxnSp>
          <p:nvCxnSpPr>
            <p:cNvPr id="990" name="Google Shape;990;p49"/>
            <p:cNvCxnSpPr/>
            <p:nvPr/>
          </p:nvCxnSpPr>
          <p:spPr>
            <a:xfrm flipH="1" rot="10800000">
              <a:off x="4769115" y="5444642"/>
              <a:ext cx="2681084" cy="189157"/>
            </a:xfrm>
            <a:prstGeom prst="straightConnector1">
              <a:avLst/>
            </a:prstGeom>
            <a:noFill/>
            <a:ln cap="flat" cmpd="sng" w="38100">
              <a:solidFill>
                <a:srgbClr val="FFD966"/>
              </a:solidFill>
              <a:prstDash val="solid"/>
              <a:miter lim="800000"/>
              <a:headEnd len="sm" w="sm" type="none"/>
              <a:tailEnd len="sm" w="sm" type="none"/>
            </a:ln>
          </p:spPr>
        </p:cxnSp>
        <p:cxnSp>
          <p:nvCxnSpPr>
            <p:cNvPr id="991" name="Google Shape;991;p49"/>
            <p:cNvCxnSpPr/>
            <p:nvPr/>
          </p:nvCxnSpPr>
          <p:spPr>
            <a:xfrm>
              <a:off x="8377171" y="1810309"/>
              <a:ext cx="1471676" cy="1543348"/>
            </a:xfrm>
            <a:prstGeom prst="straightConnector1">
              <a:avLst/>
            </a:prstGeom>
            <a:noFill/>
            <a:ln cap="flat" cmpd="sng" w="38100">
              <a:solidFill>
                <a:srgbClr val="FFD966"/>
              </a:solidFill>
              <a:prstDash val="solid"/>
              <a:miter lim="800000"/>
              <a:headEnd len="sm" w="sm" type="none"/>
              <a:tailEnd len="sm" w="sm" type="none"/>
            </a:ln>
          </p:spPr>
        </p:cxnSp>
        <p:cxnSp>
          <p:nvCxnSpPr>
            <p:cNvPr id="992" name="Google Shape;992;p49"/>
            <p:cNvCxnSpPr/>
            <p:nvPr/>
          </p:nvCxnSpPr>
          <p:spPr>
            <a:xfrm>
              <a:off x="2757790" y="2728928"/>
              <a:ext cx="1135543" cy="2265465"/>
            </a:xfrm>
            <a:prstGeom prst="straightConnector1">
              <a:avLst/>
            </a:prstGeom>
            <a:noFill/>
            <a:ln cap="flat" cmpd="sng" w="38100">
              <a:solidFill>
                <a:srgbClr val="FFD966"/>
              </a:solidFill>
              <a:prstDash val="solid"/>
              <a:miter lim="800000"/>
              <a:headEnd len="sm" w="sm" type="none"/>
              <a:tailEnd len="sm" w="sm" type="none"/>
            </a:ln>
          </p:spPr>
        </p:cxnSp>
        <p:cxnSp>
          <p:nvCxnSpPr>
            <p:cNvPr id="993" name="Google Shape;993;p49"/>
            <p:cNvCxnSpPr>
              <a:endCxn id="994" idx="1"/>
            </p:cNvCxnSpPr>
            <p:nvPr/>
          </p:nvCxnSpPr>
          <p:spPr>
            <a:xfrm>
              <a:off x="2879293" y="2606572"/>
              <a:ext cx="4663800" cy="2485800"/>
            </a:xfrm>
            <a:prstGeom prst="straightConnector1">
              <a:avLst/>
            </a:prstGeom>
            <a:noFill/>
            <a:ln cap="flat" cmpd="sng" w="38100">
              <a:solidFill>
                <a:srgbClr val="FFD966"/>
              </a:solidFill>
              <a:prstDash val="solid"/>
              <a:miter lim="800000"/>
              <a:headEnd len="sm" w="sm" type="none"/>
              <a:tailEnd len="sm" w="sm" type="none"/>
            </a:ln>
          </p:spPr>
        </p:cxnSp>
        <p:cxnSp>
          <p:nvCxnSpPr>
            <p:cNvPr id="995" name="Google Shape;995;p49"/>
            <p:cNvCxnSpPr>
              <a:endCxn id="984" idx="2"/>
            </p:cNvCxnSpPr>
            <p:nvPr/>
          </p:nvCxnSpPr>
          <p:spPr>
            <a:xfrm flipH="1" rot="10800000">
              <a:off x="1433278" y="3777863"/>
              <a:ext cx="8260500" cy="622200"/>
            </a:xfrm>
            <a:prstGeom prst="straightConnector1">
              <a:avLst/>
            </a:prstGeom>
            <a:noFill/>
            <a:ln cap="flat" cmpd="sng" w="38100">
              <a:solidFill>
                <a:srgbClr val="FFD966"/>
              </a:solidFill>
              <a:prstDash val="solid"/>
              <a:miter lim="800000"/>
              <a:headEnd len="sm" w="sm" type="none"/>
              <a:tailEnd len="sm" w="sm" type="none"/>
            </a:ln>
          </p:spPr>
        </p:cxnSp>
        <p:cxnSp>
          <p:nvCxnSpPr>
            <p:cNvPr id="996" name="Google Shape;996;p49"/>
            <p:cNvCxnSpPr>
              <a:endCxn id="994" idx="0"/>
            </p:cNvCxnSpPr>
            <p:nvPr/>
          </p:nvCxnSpPr>
          <p:spPr>
            <a:xfrm flipH="1">
              <a:off x="7767360" y="1918778"/>
              <a:ext cx="380700" cy="3080700"/>
            </a:xfrm>
            <a:prstGeom prst="straightConnector1">
              <a:avLst/>
            </a:prstGeom>
            <a:noFill/>
            <a:ln cap="flat" cmpd="sng" w="38100">
              <a:solidFill>
                <a:srgbClr val="FFD966"/>
              </a:solidFill>
              <a:prstDash val="solid"/>
              <a:miter lim="800000"/>
              <a:headEnd len="sm" w="sm" type="none"/>
              <a:tailEnd len="sm" w="sm" type="none"/>
            </a:ln>
          </p:spPr>
        </p:cxnSp>
        <p:sp>
          <p:nvSpPr>
            <p:cNvPr id="997" name="Google Shape;997;p49"/>
            <p:cNvSpPr/>
            <p:nvPr/>
          </p:nvSpPr>
          <p:spPr>
            <a:xfrm>
              <a:off x="2058781" y="2003347"/>
              <a:ext cx="848412" cy="848412"/>
            </a:xfrm>
            <a:prstGeom prst="ellipse">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4" name="Google Shape;984;p49"/>
            <p:cNvSpPr/>
            <p:nvPr/>
          </p:nvSpPr>
          <p:spPr>
            <a:xfrm>
              <a:off x="9693778" y="3353657"/>
              <a:ext cx="848412" cy="848412"/>
            </a:xfrm>
            <a:prstGeom prst="ellipse">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7" name="Google Shape;987;p49"/>
            <p:cNvSpPr/>
            <p:nvPr/>
          </p:nvSpPr>
          <p:spPr>
            <a:xfrm>
              <a:off x="7874405" y="1397725"/>
              <a:ext cx="515451" cy="515451"/>
            </a:xfrm>
            <a:prstGeom prst="ellipse">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6" name="Google Shape;986;p49"/>
            <p:cNvSpPr/>
            <p:nvPr/>
          </p:nvSpPr>
          <p:spPr>
            <a:xfrm>
              <a:off x="3518399" y="4999479"/>
              <a:ext cx="1251564" cy="1251564"/>
            </a:xfrm>
            <a:prstGeom prst="ellipse">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98" name="Google Shape;998;p49"/>
            <p:cNvSpPr/>
            <p:nvPr/>
          </p:nvSpPr>
          <p:spPr>
            <a:xfrm>
              <a:off x="838203" y="4179428"/>
              <a:ext cx="581108" cy="581108"/>
            </a:xfrm>
            <a:prstGeom prst="ellipse">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94" name="Google Shape;994;p49"/>
            <p:cNvSpPr/>
            <p:nvPr/>
          </p:nvSpPr>
          <p:spPr>
            <a:xfrm>
              <a:off x="7450199" y="4999478"/>
              <a:ext cx="634321" cy="634321"/>
            </a:xfrm>
            <a:prstGeom prst="ellipse">
              <a:avLst/>
            </a:prstGeom>
            <a:noFill/>
            <a:ln cap="flat" cmpd="sng" w="38100">
              <a:solidFill>
                <a:srgbClr val="54813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id="999" name="Google Shape;999;p4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000" name="Google Shape;1000;p49"/>
          <p:cNvGrpSpPr/>
          <p:nvPr/>
        </p:nvGrpSpPr>
        <p:grpSpPr>
          <a:xfrm>
            <a:off x="838203" y="317167"/>
            <a:ext cx="5577211" cy="1261974"/>
            <a:chOff x="4411970" y="4340222"/>
            <a:chExt cx="1072202" cy="242681"/>
          </a:xfrm>
        </p:grpSpPr>
        <p:sp>
          <p:nvSpPr>
            <p:cNvPr id="1001" name="Google Shape;1001;p49"/>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002" name="Google Shape;1002;p49"/>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1</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003" name="Google Shape;1003;p49"/>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004" name="Google Shape;1004;p49"/>
          <p:cNvSpPr txBox="1"/>
          <p:nvPr/>
        </p:nvSpPr>
        <p:spPr>
          <a:xfrm>
            <a:off x="2263885" y="686694"/>
            <a:ext cx="4078802"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i="0" lang="en-US" sz="2800" u="none" cap="none" strike="noStrike">
                <a:solidFill>
                  <a:srgbClr val="000000"/>
                </a:solidFill>
                <a:latin typeface="Cambria"/>
                <a:ea typeface="Cambria"/>
                <a:cs typeface="Cambria"/>
                <a:sym typeface="Cambria"/>
              </a:rPr>
              <a:t>Jenis Komunikasi Daring</a:t>
            </a:r>
            <a:endParaRPr b="0" i="0" sz="2800" u="none" cap="none" strike="noStrike">
              <a:solidFill>
                <a:srgbClr val="000000"/>
              </a:solidFill>
              <a:latin typeface="Cambria"/>
              <a:ea typeface="Cambria"/>
              <a:cs typeface="Cambria"/>
              <a:sym typeface="Cambria"/>
            </a:endParaRPr>
          </a:p>
        </p:txBody>
      </p:sp>
      <p:cxnSp>
        <p:nvCxnSpPr>
          <p:cNvPr id="1005" name="Google Shape;1005;p49"/>
          <p:cNvCxnSpPr/>
          <p:nvPr/>
        </p:nvCxnSpPr>
        <p:spPr>
          <a:xfrm>
            <a:off x="4763678" y="3095942"/>
            <a:ext cx="3242821" cy="0"/>
          </a:xfrm>
          <a:prstGeom prst="straightConnector1">
            <a:avLst/>
          </a:prstGeom>
          <a:noFill/>
          <a:ln cap="flat" cmpd="sng" w="28575">
            <a:solidFill>
              <a:srgbClr val="548135"/>
            </a:solidFill>
            <a:prstDash val="solid"/>
            <a:miter lim="800000"/>
            <a:headEnd len="med" w="med" type="diamond"/>
            <a:tailEnd len="med" w="med" type="diamond"/>
          </a:ln>
        </p:spPr>
      </p:cxnSp>
      <p:sp>
        <p:nvSpPr>
          <p:cNvPr id="1006" name="Google Shape;1006;p49"/>
          <p:cNvSpPr/>
          <p:nvPr/>
        </p:nvSpPr>
        <p:spPr>
          <a:xfrm>
            <a:off x="4217498" y="2348541"/>
            <a:ext cx="3839638" cy="92610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7" name="Google Shape;1007;p49"/>
          <p:cNvSpPr/>
          <p:nvPr/>
        </p:nvSpPr>
        <p:spPr>
          <a:xfrm>
            <a:off x="2918768" y="3297738"/>
            <a:ext cx="6327683" cy="118722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8" name="Google Shape;1008;p49"/>
          <p:cNvSpPr txBox="1"/>
          <p:nvPr/>
        </p:nvSpPr>
        <p:spPr>
          <a:xfrm>
            <a:off x="2974755" y="2397879"/>
            <a:ext cx="6215708" cy="193899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400">
                <a:solidFill>
                  <a:schemeClr val="dk1"/>
                </a:solidFill>
                <a:latin typeface="Cambria"/>
                <a:ea typeface="Cambria"/>
                <a:cs typeface="Cambria"/>
                <a:sym typeface="Cambria"/>
              </a:rPr>
              <a:t>Komunikasi</a:t>
            </a:r>
            <a:endParaRPr sz="4400">
              <a:solidFill>
                <a:schemeClr val="dk1"/>
              </a:solidFill>
              <a:latin typeface="Cambria"/>
              <a:ea typeface="Cambria"/>
              <a:cs typeface="Cambria"/>
              <a:sym typeface="Cambria"/>
            </a:endParaRPr>
          </a:p>
          <a:p>
            <a:pPr indent="0" lvl="0" marL="0" marR="0" rtl="0" algn="ctr">
              <a:spcBef>
                <a:spcPts val="0"/>
              </a:spcBef>
              <a:spcAft>
                <a:spcPts val="0"/>
              </a:spcAft>
              <a:buNone/>
            </a:pPr>
            <a:r>
              <a:t/>
            </a:r>
            <a:endParaRPr i="1" sz="1800">
              <a:solidFill>
                <a:schemeClr val="dk1"/>
              </a:solidFill>
              <a:latin typeface="Cambria"/>
              <a:ea typeface="Cambria"/>
              <a:cs typeface="Cambria"/>
              <a:sym typeface="Cambria"/>
            </a:endParaRPr>
          </a:p>
          <a:p>
            <a:pPr indent="0" lvl="0" marL="0" marR="0" rtl="0" algn="just">
              <a:spcBef>
                <a:spcPts val="0"/>
              </a:spcBef>
              <a:spcAft>
                <a:spcPts val="0"/>
              </a:spcAft>
              <a:buNone/>
            </a:pPr>
            <a:r>
              <a:rPr lang="en-US" sz="1800">
                <a:solidFill>
                  <a:schemeClr val="dk1"/>
                </a:solidFill>
                <a:latin typeface="Cambria"/>
                <a:ea typeface="Cambria"/>
                <a:cs typeface="Cambria"/>
                <a:sym typeface="Cambria"/>
              </a:rPr>
              <a:t>Metode menyampaikan ide atau gagasan kepada orang lain melalui media tertentu. Salah satu teknologi yang memiliki peran penting dalam komunikasi adalah internet.</a:t>
            </a:r>
            <a:endParaRPr/>
          </a:p>
          <a:p>
            <a:pPr indent="0" lvl="0" marL="0" marR="0" rtl="0" algn="ctr">
              <a:spcBef>
                <a:spcPts val="0"/>
              </a:spcBef>
              <a:spcAft>
                <a:spcPts val="0"/>
              </a:spcAft>
              <a:buNone/>
            </a:pPr>
            <a:r>
              <a:t/>
            </a:r>
            <a:endParaRPr sz="400">
              <a:solidFill>
                <a:schemeClr val="dk1"/>
              </a:solidFill>
              <a:latin typeface="Cambria"/>
              <a:ea typeface="Cambria"/>
              <a:cs typeface="Cambria"/>
              <a:sym typeface="Cambria"/>
            </a:endParaRPr>
          </a:p>
        </p:txBody>
      </p:sp>
      <p:grpSp>
        <p:nvGrpSpPr>
          <p:cNvPr id="1009" name="Google Shape;1009;p49"/>
          <p:cNvGrpSpPr/>
          <p:nvPr/>
        </p:nvGrpSpPr>
        <p:grpSpPr>
          <a:xfrm>
            <a:off x="4313238" y="5197338"/>
            <a:ext cx="450440" cy="736619"/>
            <a:chOff x="502433" y="2183385"/>
            <a:chExt cx="508000" cy="830749"/>
          </a:xfrm>
        </p:grpSpPr>
        <p:sp>
          <p:nvSpPr>
            <p:cNvPr id="1010" name="Google Shape;1010;p49"/>
            <p:cNvSpPr/>
            <p:nvPr/>
          </p:nvSpPr>
          <p:spPr>
            <a:xfrm rot="-5400000">
              <a:off x="564483" y="2568185"/>
              <a:ext cx="383899" cy="508000"/>
            </a:xfrm>
            <a:prstGeom prst="flowChartDelay">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1" name="Google Shape;1011;p49"/>
            <p:cNvSpPr/>
            <p:nvPr/>
          </p:nvSpPr>
          <p:spPr>
            <a:xfrm>
              <a:off x="558600" y="2183385"/>
              <a:ext cx="395666" cy="395666"/>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012" name="Google Shape;1012;p49"/>
          <p:cNvGrpSpPr/>
          <p:nvPr/>
        </p:nvGrpSpPr>
        <p:grpSpPr>
          <a:xfrm>
            <a:off x="2686249" y="2068215"/>
            <a:ext cx="363338" cy="594178"/>
            <a:chOff x="502433" y="2183385"/>
            <a:chExt cx="508000" cy="830749"/>
          </a:xfrm>
        </p:grpSpPr>
        <p:sp>
          <p:nvSpPr>
            <p:cNvPr id="1013" name="Google Shape;1013;p49"/>
            <p:cNvSpPr/>
            <p:nvPr/>
          </p:nvSpPr>
          <p:spPr>
            <a:xfrm rot="-5400000">
              <a:off x="564483" y="2568185"/>
              <a:ext cx="383899" cy="508000"/>
            </a:xfrm>
            <a:prstGeom prst="flowChartDelay">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4" name="Google Shape;1014;p49"/>
            <p:cNvSpPr/>
            <p:nvPr/>
          </p:nvSpPr>
          <p:spPr>
            <a:xfrm>
              <a:off x="558600" y="2183385"/>
              <a:ext cx="395666" cy="395666"/>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015" name="Google Shape;1015;p49"/>
          <p:cNvGrpSpPr/>
          <p:nvPr/>
        </p:nvGrpSpPr>
        <p:grpSpPr>
          <a:xfrm>
            <a:off x="10374551" y="3463893"/>
            <a:ext cx="305071" cy="498893"/>
            <a:chOff x="502433" y="2183385"/>
            <a:chExt cx="508000" cy="830749"/>
          </a:xfrm>
        </p:grpSpPr>
        <p:sp>
          <p:nvSpPr>
            <p:cNvPr id="1016" name="Google Shape;1016;p49"/>
            <p:cNvSpPr/>
            <p:nvPr/>
          </p:nvSpPr>
          <p:spPr>
            <a:xfrm rot="-5400000">
              <a:off x="564483" y="2568185"/>
              <a:ext cx="383899" cy="508000"/>
            </a:xfrm>
            <a:prstGeom prst="flowChartDelay">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7" name="Google Shape;1017;p49"/>
            <p:cNvSpPr/>
            <p:nvPr/>
          </p:nvSpPr>
          <p:spPr>
            <a:xfrm>
              <a:off x="558600" y="2183385"/>
              <a:ext cx="395666" cy="395666"/>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018" name="Google Shape;1018;p49"/>
          <p:cNvGrpSpPr/>
          <p:nvPr/>
        </p:nvGrpSpPr>
        <p:grpSpPr>
          <a:xfrm>
            <a:off x="1402500" y="4208668"/>
            <a:ext cx="237338" cy="388126"/>
            <a:chOff x="502433" y="2183385"/>
            <a:chExt cx="508000" cy="830749"/>
          </a:xfrm>
        </p:grpSpPr>
        <p:sp>
          <p:nvSpPr>
            <p:cNvPr id="1019" name="Google Shape;1019;p49"/>
            <p:cNvSpPr/>
            <p:nvPr/>
          </p:nvSpPr>
          <p:spPr>
            <a:xfrm rot="-5400000">
              <a:off x="564483" y="2568185"/>
              <a:ext cx="383899" cy="508000"/>
            </a:xfrm>
            <a:prstGeom prst="flowChartDelay">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0" name="Google Shape;1020;p49"/>
            <p:cNvSpPr/>
            <p:nvPr/>
          </p:nvSpPr>
          <p:spPr>
            <a:xfrm>
              <a:off x="558600" y="2183385"/>
              <a:ext cx="395666" cy="395666"/>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021" name="Google Shape;1021;p49"/>
          <p:cNvGrpSpPr/>
          <p:nvPr/>
        </p:nvGrpSpPr>
        <p:grpSpPr>
          <a:xfrm>
            <a:off x="8442976" y="1482406"/>
            <a:ext cx="150448" cy="246032"/>
            <a:chOff x="502433" y="2183385"/>
            <a:chExt cx="508000" cy="830749"/>
          </a:xfrm>
        </p:grpSpPr>
        <p:sp>
          <p:nvSpPr>
            <p:cNvPr id="1022" name="Google Shape;1022;p49"/>
            <p:cNvSpPr/>
            <p:nvPr/>
          </p:nvSpPr>
          <p:spPr>
            <a:xfrm rot="-5400000">
              <a:off x="564483" y="2568185"/>
              <a:ext cx="383899" cy="508000"/>
            </a:xfrm>
            <a:prstGeom prst="flowChartDelay">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3" name="Google Shape;1023;p49"/>
            <p:cNvSpPr/>
            <p:nvPr/>
          </p:nvSpPr>
          <p:spPr>
            <a:xfrm>
              <a:off x="558600" y="2183385"/>
              <a:ext cx="395666" cy="395666"/>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024" name="Google Shape;1024;p49"/>
          <p:cNvGrpSpPr/>
          <p:nvPr/>
        </p:nvGrpSpPr>
        <p:grpSpPr>
          <a:xfrm>
            <a:off x="8040514" y="5076704"/>
            <a:ext cx="249749" cy="408422"/>
            <a:chOff x="502433" y="2183385"/>
            <a:chExt cx="508000" cy="830749"/>
          </a:xfrm>
        </p:grpSpPr>
        <p:sp>
          <p:nvSpPr>
            <p:cNvPr id="1025" name="Google Shape;1025;p49"/>
            <p:cNvSpPr/>
            <p:nvPr/>
          </p:nvSpPr>
          <p:spPr>
            <a:xfrm rot="-5400000">
              <a:off x="564483" y="2568185"/>
              <a:ext cx="383899" cy="508000"/>
            </a:xfrm>
            <a:prstGeom prst="flowChartDelay">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6" name="Google Shape;1026;p49"/>
            <p:cNvSpPr/>
            <p:nvPr/>
          </p:nvSpPr>
          <p:spPr>
            <a:xfrm>
              <a:off x="558600" y="2183385"/>
              <a:ext cx="395666" cy="395666"/>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4" name="Shape 224"/>
        <p:cNvGrpSpPr/>
        <p:nvPr/>
      </p:nvGrpSpPr>
      <p:grpSpPr>
        <a:xfrm>
          <a:off x="0" y="0"/>
          <a:ext cx="0" cy="0"/>
          <a:chOff x="0" y="0"/>
          <a:chExt cx="0" cy="0"/>
        </a:xfrm>
      </p:grpSpPr>
      <p:pic>
        <p:nvPicPr>
          <p:cNvPr id="225" name="Google Shape;225;p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226" name="Google Shape;226;p5"/>
          <p:cNvGrpSpPr/>
          <p:nvPr/>
        </p:nvGrpSpPr>
        <p:grpSpPr>
          <a:xfrm>
            <a:off x="838203" y="317167"/>
            <a:ext cx="5577211" cy="1261974"/>
            <a:chOff x="4411970" y="4340222"/>
            <a:chExt cx="1072202" cy="242681"/>
          </a:xfrm>
        </p:grpSpPr>
        <p:sp>
          <p:nvSpPr>
            <p:cNvPr id="227" name="Google Shape;227;p5"/>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28" name="Google Shape;228;p5"/>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3</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229" name="Google Shape;229;p5"/>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230" name="Google Shape;230;p5"/>
          <p:cNvSpPr txBox="1"/>
          <p:nvPr/>
        </p:nvSpPr>
        <p:spPr>
          <a:xfrm>
            <a:off x="2263882" y="602487"/>
            <a:ext cx="425946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Bekerja</a:t>
            </a:r>
            <a:r>
              <a:rPr b="0" i="0" lang="en-US" sz="2400" u="none" cap="none" strike="noStrike">
                <a:solidFill>
                  <a:srgbClr val="000000"/>
                </a:solidFill>
                <a:latin typeface="Cambria"/>
                <a:ea typeface="Cambria"/>
                <a:cs typeface="Cambria"/>
                <a:sym typeface="Cambria"/>
              </a:rPr>
              <a:t> dengan Menggunakan Microsoft Word 365</a:t>
            </a:r>
            <a:endParaRPr b="0" i="0" sz="2400" u="none" cap="none" strike="noStrike">
              <a:solidFill>
                <a:srgbClr val="000000"/>
              </a:solidFill>
              <a:latin typeface="Cambria"/>
              <a:ea typeface="Cambria"/>
              <a:cs typeface="Cambria"/>
              <a:sym typeface="Cambria"/>
            </a:endParaRPr>
          </a:p>
        </p:txBody>
      </p:sp>
      <p:grpSp>
        <p:nvGrpSpPr>
          <p:cNvPr id="231" name="Google Shape;231;p5"/>
          <p:cNvGrpSpPr/>
          <p:nvPr/>
        </p:nvGrpSpPr>
        <p:grpSpPr>
          <a:xfrm>
            <a:off x="1153864" y="2629317"/>
            <a:ext cx="9836130" cy="2683282"/>
            <a:chOff x="690664" y="2502234"/>
            <a:chExt cx="10796069" cy="2945152"/>
          </a:xfrm>
        </p:grpSpPr>
        <p:sp>
          <p:nvSpPr>
            <p:cNvPr id="232" name="Google Shape;232;p5"/>
            <p:cNvSpPr/>
            <p:nvPr/>
          </p:nvSpPr>
          <p:spPr>
            <a:xfrm>
              <a:off x="9219529" y="3830861"/>
              <a:ext cx="2267204" cy="286168"/>
            </a:xfrm>
            <a:prstGeom prst="homePlate">
              <a:avLst>
                <a:gd fmla="val 50000" name="adj"/>
              </a:avLst>
            </a:prstGeom>
            <a:solidFill>
              <a:srgbClr val="A8D08C"/>
            </a:solidFill>
            <a:ln cap="flat" cmpd="sng" w="12700">
              <a:solidFill>
                <a:srgbClr val="A8D08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3" name="Google Shape;233;p5"/>
            <p:cNvSpPr/>
            <p:nvPr/>
          </p:nvSpPr>
          <p:spPr>
            <a:xfrm>
              <a:off x="7086254" y="3831102"/>
              <a:ext cx="2267204" cy="286168"/>
            </a:xfrm>
            <a:prstGeom prst="homePlate">
              <a:avLst>
                <a:gd fmla="val 50000" name="adj"/>
              </a:avLst>
            </a:prstGeom>
            <a:solidFill>
              <a:srgbClr val="FFD966"/>
            </a:solidFill>
            <a:ln cap="flat" cmpd="sng" w="12700">
              <a:solidFill>
                <a:srgbClr val="FFD9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4" name="Google Shape;234;p5"/>
            <p:cNvSpPr/>
            <p:nvPr/>
          </p:nvSpPr>
          <p:spPr>
            <a:xfrm>
              <a:off x="4961446" y="3824645"/>
              <a:ext cx="2267204" cy="286168"/>
            </a:xfrm>
            <a:prstGeom prst="homePlate">
              <a:avLst>
                <a:gd fmla="val 50000" name="adj"/>
              </a:avLst>
            </a:prstGeom>
            <a:solidFill>
              <a:srgbClr val="F4B081"/>
            </a:solidFill>
            <a:ln cap="flat" cmpd="sng" w="12700">
              <a:solidFill>
                <a:srgbClr val="F4B08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5" name="Google Shape;235;p5"/>
            <p:cNvSpPr/>
            <p:nvPr/>
          </p:nvSpPr>
          <p:spPr>
            <a:xfrm>
              <a:off x="2823938" y="3824886"/>
              <a:ext cx="2267204" cy="286168"/>
            </a:xfrm>
            <a:prstGeom prst="homePlate">
              <a:avLst>
                <a:gd fmla="val 50000" name="adj"/>
              </a:avLst>
            </a:prstGeom>
            <a:solidFill>
              <a:srgbClr val="9CC2E5"/>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6" name="Google Shape;236;p5"/>
            <p:cNvSpPr/>
            <p:nvPr/>
          </p:nvSpPr>
          <p:spPr>
            <a:xfrm>
              <a:off x="690664" y="3824859"/>
              <a:ext cx="2267204" cy="286168"/>
            </a:xfrm>
            <a:prstGeom prst="homePlate">
              <a:avLst>
                <a:gd fmla="val 50000" name="adj"/>
              </a:avLst>
            </a:prstGeom>
            <a:solidFill>
              <a:srgbClr val="8296B0"/>
            </a:solidFill>
            <a:ln cap="flat" cmpd="sng" w="12700">
              <a:solidFill>
                <a:srgbClr val="8296B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7" name="Google Shape;237;p5"/>
            <p:cNvSpPr/>
            <p:nvPr/>
          </p:nvSpPr>
          <p:spPr>
            <a:xfrm>
              <a:off x="1115183" y="2502236"/>
              <a:ext cx="1413933" cy="1413933"/>
            </a:xfrm>
            <a:prstGeom prst="ellipse">
              <a:avLst/>
            </a:prstGeom>
            <a:noFill/>
            <a:ln cap="flat" cmpd="sng" w="228600">
              <a:solidFill>
                <a:srgbClr val="8296B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8" name="Google Shape;238;p5"/>
            <p:cNvSpPr/>
            <p:nvPr/>
          </p:nvSpPr>
          <p:spPr>
            <a:xfrm>
              <a:off x="3235638" y="4033453"/>
              <a:ext cx="1413933" cy="1413933"/>
            </a:xfrm>
            <a:prstGeom prst="ellipse">
              <a:avLst/>
            </a:prstGeom>
            <a:noFill/>
            <a:ln cap="flat" cmpd="sng" w="2286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9" name="Google Shape;239;p5"/>
            <p:cNvSpPr/>
            <p:nvPr/>
          </p:nvSpPr>
          <p:spPr>
            <a:xfrm>
              <a:off x="5390198" y="2502235"/>
              <a:ext cx="1413933" cy="1413933"/>
            </a:xfrm>
            <a:prstGeom prst="ellipse">
              <a:avLst/>
            </a:prstGeom>
            <a:noFill/>
            <a:ln cap="flat" cmpd="sng" w="228600">
              <a:solidFill>
                <a:srgbClr val="F4B08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0" name="Google Shape;240;p5"/>
            <p:cNvSpPr/>
            <p:nvPr/>
          </p:nvSpPr>
          <p:spPr>
            <a:xfrm>
              <a:off x="7510773" y="4033452"/>
              <a:ext cx="1413933" cy="1413933"/>
            </a:xfrm>
            <a:prstGeom prst="ellipse">
              <a:avLst/>
            </a:prstGeom>
            <a:noFill/>
            <a:ln cap="flat" cmpd="sng" w="228600">
              <a:solidFill>
                <a:srgbClr val="FFD9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1" name="Google Shape;241;p5"/>
            <p:cNvSpPr/>
            <p:nvPr/>
          </p:nvSpPr>
          <p:spPr>
            <a:xfrm>
              <a:off x="9648281" y="2502234"/>
              <a:ext cx="1413933" cy="1413933"/>
            </a:xfrm>
            <a:prstGeom prst="ellipse">
              <a:avLst/>
            </a:prstGeom>
            <a:noFill/>
            <a:ln cap="flat" cmpd="sng" w="228600">
              <a:solidFill>
                <a:srgbClr val="A8D08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42" name="Google Shape;242;p5"/>
          <p:cNvSpPr/>
          <p:nvPr/>
        </p:nvSpPr>
        <p:spPr>
          <a:xfrm>
            <a:off x="2097378" y="3178344"/>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5"/>
          <p:cNvSpPr/>
          <p:nvPr/>
        </p:nvSpPr>
        <p:spPr>
          <a:xfrm>
            <a:off x="3881122" y="4553093"/>
            <a:ext cx="190157" cy="190157"/>
          </a:xfrm>
          <a:prstGeom prst="ellipse">
            <a:avLst/>
          </a:prstGeom>
          <a:solidFill>
            <a:srgbClr val="9CC2E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5"/>
          <p:cNvSpPr/>
          <p:nvPr/>
        </p:nvSpPr>
        <p:spPr>
          <a:xfrm>
            <a:off x="4171515" y="4553092"/>
            <a:ext cx="190157" cy="190157"/>
          </a:xfrm>
          <a:prstGeom prst="ellipse">
            <a:avLst/>
          </a:prstGeom>
          <a:solidFill>
            <a:srgbClr val="9CC2E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5" name="Google Shape;245;p5"/>
          <p:cNvSpPr/>
          <p:nvPr/>
        </p:nvSpPr>
        <p:spPr>
          <a:xfrm>
            <a:off x="5862134" y="3075805"/>
            <a:ext cx="190157" cy="190157"/>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6" name="Google Shape;246;p5"/>
          <p:cNvSpPr/>
          <p:nvPr/>
        </p:nvSpPr>
        <p:spPr>
          <a:xfrm>
            <a:off x="6152527" y="3075804"/>
            <a:ext cx="190157" cy="190157"/>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7" name="Google Shape;247;p5"/>
          <p:cNvSpPr/>
          <p:nvPr/>
        </p:nvSpPr>
        <p:spPr>
          <a:xfrm>
            <a:off x="6007331" y="3307652"/>
            <a:ext cx="190157" cy="190157"/>
          </a:xfrm>
          <a:prstGeom prst="ellipse">
            <a:avLst/>
          </a:prstGeom>
          <a:solidFill>
            <a:srgbClr val="F4B08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8" name="Google Shape;248;p5"/>
          <p:cNvSpPr/>
          <p:nvPr/>
        </p:nvSpPr>
        <p:spPr>
          <a:xfrm>
            <a:off x="7772214" y="4458014"/>
            <a:ext cx="190157" cy="190157"/>
          </a:xfrm>
          <a:prstGeom prst="ellipse">
            <a:avLst/>
          </a:prstGeom>
          <a:solidFill>
            <a:srgbClr val="FFD96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9" name="Google Shape;249;p5"/>
          <p:cNvSpPr/>
          <p:nvPr/>
        </p:nvSpPr>
        <p:spPr>
          <a:xfrm>
            <a:off x="8062607" y="4458013"/>
            <a:ext cx="190157" cy="190157"/>
          </a:xfrm>
          <a:prstGeom prst="ellipse">
            <a:avLst/>
          </a:prstGeom>
          <a:solidFill>
            <a:srgbClr val="FFD96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0" name="Google Shape;250;p5"/>
          <p:cNvSpPr/>
          <p:nvPr/>
        </p:nvSpPr>
        <p:spPr>
          <a:xfrm>
            <a:off x="7772214" y="4715468"/>
            <a:ext cx="190157" cy="190157"/>
          </a:xfrm>
          <a:prstGeom prst="ellipse">
            <a:avLst/>
          </a:prstGeom>
          <a:solidFill>
            <a:srgbClr val="FFD96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1" name="Google Shape;251;p5"/>
          <p:cNvSpPr/>
          <p:nvPr/>
        </p:nvSpPr>
        <p:spPr>
          <a:xfrm>
            <a:off x="8062607" y="4715467"/>
            <a:ext cx="190157" cy="190157"/>
          </a:xfrm>
          <a:prstGeom prst="ellipse">
            <a:avLst/>
          </a:prstGeom>
          <a:solidFill>
            <a:srgbClr val="FFD96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2" name="Google Shape;252;p5"/>
          <p:cNvSpPr/>
          <p:nvPr/>
        </p:nvSpPr>
        <p:spPr>
          <a:xfrm>
            <a:off x="9702614" y="3006783"/>
            <a:ext cx="190157" cy="190157"/>
          </a:xfrm>
          <a:prstGeom prst="ellipse">
            <a:avLst/>
          </a:prstGeom>
          <a:solidFill>
            <a:srgbClr val="A8D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5"/>
          <p:cNvSpPr/>
          <p:nvPr/>
        </p:nvSpPr>
        <p:spPr>
          <a:xfrm>
            <a:off x="10096780" y="3006783"/>
            <a:ext cx="190157" cy="190157"/>
          </a:xfrm>
          <a:prstGeom prst="ellipse">
            <a:avLst/>
          </a:prstGeom>
          <a:solidFill>
            <a:srgbClr val="A8D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5"/>
          <p:cNvSpPr/>
          <p:nvPr/>
        </p:nvSpPr>
        <p:spPr>
          <a:xfrm>
            <a:off x="9702614" y="3366190"/>
            <a:ext cx="190157" cy="190157"/>
          </a:xfrm>
          <a:prstGeom prst="ellipse">
            <a:avLst/>
          </a:prstGeom>
          <a:solidFill>
            <a:srgbClr val="A8D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5"/>
          <p:cNvSpPr/>
          <p:nvPr/>
        </p:nvSpPr>
        <p:spPr>
          <a:xfrm>
            <a:off x="10096780" y="3366190"/>
            <a:ext cx="190157" cy="190157"/>
          </a:xfrm>
          <a:prstGeom prst="ellipse">
            <a:avLst/>
          </a:prstGeom>
          <a:solidFill>
            <a:srgbClr val="A8D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5"/>
          <p:cNvSpPr/>
          <p:nvPr/>
        </p:nvSpPr>
        <p:spPr>
          <a:xfrm>
            <a:off x="9906623" y="3194123"/>
            <a:ext cx="190157" cy="190157"/>
          </a:xfrm>
          <a:prstGeom prst="ellipse">
            <a:avLst/>
          </a:prstGeom>
          <a:solidFill>
            <a:srgbClr val="A8D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5"/>
          <p:cNvSpPr txBox="1"/>
          <p:nvPr/>
        </p:nvSpPr>
        <p:spPr>
          <a:xfrm>
            <a:off x="1072599" y="4146372"/>
            <a:ext cx="2136786" cy="147732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chemeClr val="dk1"/>
                </a:solidFill>
                <a:latin typeface="Cambria"/>
                <a:ea typeface="Cambria"/>
                <a:cs typeface="Cambria"/>
                <a:sym typeface="Cambria"/>
              </a:rPr>
              <a:t>Login</a:t>
            </a:r>
            <a:r>
              <a:rPr lang="en-US" sz="1800">
                <a:solidFill>
                  <a:schemeClr val="dk1"/>
                </a:solidFill>
                <a:latin typeface="Cambria"/>
                <a:ea typeface="Cambria"/>
                <a:cs typeface="Cambria"/>
                <a:sym typeface="Cambria"/>
              </a:rPr>
              <a:t> ke dalam sistem dengan menggunakan </a:t>
            </a:r>
            <a:r>
              <a:rPr i="1" lang="en-US" sz="1800">
                <a:solidFill>
                  <a:schemeClr val="dk1"/>
                </a:solidFill>
                <a:latin typeface="Cambria"/>
                <a:ea typeface="Cambria"/>
                <a:cs typeface="Cambria"/>
                <a:sym typeface="Cambria"/>
              </a:rPr>
              <a:t>username</a:t>
            </a:r>
            <a:r>
              <a:rPr lang="en-US" sz="1800">
                <a:solidFill>
                  <a:schemeClr val="dk1"/>
                </a:solidFill>
                <a:latin typeface="Cambria"/>
                <a:ea typeface="Cambria"/>
                <a:cs typeface="Cambria"/>
                <a:sym typeface="Cambria"/>
              </a:rPr>
              <a:t> yang dibuat sebelumnya.</a:t>
            </a:r>
            <a:endParaRPr sz="1800">
              <a:solidFill>
                <a:schemeClr val="dk1"/>
              </a:solidFill>
              <a:latin typeface="Cambria"/>
              <a:ea typeface="Cambria"/>
              <a:cs typeface="Cambria"/>
              <a:sym typeface="Cambria"/>
            </a:endParaRPr>
          </a:p>
        </p:txBody>
      </p:sp>
      <p:sp>
        <p:nvSpPr>
          <p:cNvPr id="258" name="Google Shape;258;p5"/>
          <p:cNvSpPr txBox="1"/>
          <p:nvPr/>
        </p:nvSpPr>
        <p:spPr>
          <a:xfrm>
            <a:off x="3107550" y="2331136"/>
            <a:ext cx="2033858" cy="147732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Klik ikon </a:t>
            </a:r>
            <a:r>
              <a:rPr b="1" lang="en-US" sz="1800">
                <a:solidFill>
                  <a:schemeClr val="dk1"/>
                </a:solidFill>
                <a:latin typeface="Cambria"/>
                <a:ea typeface="Cambria"/>
                <a:cs typeface="Cambria"/>
                <a:sym typeface="Cambria"/>
              </a:rPr>
              <a:t>Word</a:t>
            </a:r>
            <a:r>
              <a:rPr lang="en-US" sz="1800">
                <a:solidFill>
                  <a:schemeClr val="dk1"/>
                </a:solidFill>
                <a:latin typeface="Cambria"/>
                <a:ea typeface="Cambria"/>
                <a:cs typeface="Cambria"/>
                <a:sym typeface="Cambria"/>
              </a:rPr>
              <a:t>, kemudian anda akan dibawa ke dalam interface word.</a:t>
            </a:r>
            <a:endParaRPr sz="1800">
              <a:solidFill>
                <a:schemeClr val="dk1"/>
              </a:solidFill>
              <a:latin typeface="Cambria"/>
              <a:ea typeface="Cambria"/>
              <a:cs typeface="Cambria"/>
              <a:sym typeface="Cambria"/>
            </a:endParaRPr>
          </a:p>
        </p:txBody>
      </p:sp>
      <p:sp>
        <p:nvSpPr>
          <p:cNvPr id="259" name="Google Shape;259;p5"/>
          <p:cNvSpPr txBox="1"/>
          <p:nvPr/>
        </p:nvSpPr>
        <p:spPr>
          <a:xfrm>
            <a:off x="5066530" y="4106634"/>
            <a:ext cx="2033858" cy="1754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Tampilan </a:t>
            </a:r>
            <a:r>
              <a:rPr i="1" lang="en-US" sz="1800">
                <a:solidFill>
                  <a:schemeClr val="dk1"/>
                </a:solidFill>
                <a:latin typeface="Cambria"/>
                <a:ea typeface="Cambria"/>
                <a:cs typeface="Cambria"/>
                <a:sym typeface="Cambria"/>
              </a:rPr>
              <a:t>interface</a:t>
            </a:r>
            <a:r>
              <a:rPr lang="en-US" sz="1800">
                <a:solidFill>
                  <a:schemeClr val="dk1"/>
                </a:solidFill>
                <a:latin typeface="Cambria"/>
                <a:ea typeface="Cambria"/>
                <a:cs typeface="Cambria"/>
                <a:sym typeface="Cambria"/>
              </a:rPr>
              <a:t> Microsoft Word 365 mirip dengan versi sebelumnya dengan beberapa fitur tambahan.</a:t>
            </a:r>
            <a:endParaRPr sz="1800">
              <a:solidFill>
                <a:schemeClr val="dk1"/>
              </a:solidFill>
              <a:latin typeface="Cambria"/>
              <a:ea typeface="Cambria"/>
              <a:cs typeface="Cambria"/>
              <a:sym typeface="Cambria"/>
            </a:endParaRPr>
          </a:p>
        </p:txBody>
      </p:sp>
      <p:sp>
        <p:nvSpPr>
          <p:cNvPr id="260" name="Google Shape;260;p5"/>
          <p:cNvSpPr txBox="1"/>
          <p:nvPr/>
        </p:nvSpPr>
        <p:spPr>
          <a:xfrm>
            <a:off x="6996795" y="3158861"/>
            <a:ext cx="203385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Klik </a:t>
            </a:r>
            <a:r>
              <a:rPr b="1" lang="en-US" sz="1800">
                <a:solidFill>
                  <a:schemeClr val="dk1"/>
                </a:solidFill>
                <a:latin typeface="Cambria"/>
                <a:ea typeface="Cambria"/>
                <a:cs typeface="Cambria"/>
                <a:sym typeface="Cambria"/>
              </a:rPr>
              <a:t>New – Blank Document</a:t>
            </a:r>
            <a:endParaRPr b="1" sz="1800">
              <a:solidFill>
                <a:schemeClr val="dk1"/>
              </a:solidFill>
              <a:latin typeface="Cambria"/>
              <a:ea typeface="Cambria"/>
              <a:cs typeface="Cambria"/>
              <a:sym typeface="Cambria"/>
            </a:endParaRPr>
          </a:p>
        </p:txBody>
      </p:sp>
      <p:sp>
        <p:nvSpPr>
          <p:cNvPr id="261" name="Google Shape;261;p5"/>
          <p:cNvSpPr txBox="1"/>
          <p:nvPr/>
        </p:nvSpPr>
        <p:spPr>
          <a:xfrm>
            <a:off x="8937568" y="4088389"/>
            <a:ext cx="203385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Berhasil membuat dokumen baru</a:t>
            </a:r>
            <a:endParaRPr sz="1800">
              <a:solidFill>
                <a:schemeClr val="dk1"/>
              </a:solidFill>
              <a:latin typeface="Cambria"/>
              <a:ea typeface="Cambria"/>
              <a:cs typeface="Cambria"/>
              <a:sym typeface="Cambria"/>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30" name="Shape 1030"/>
        <p:cNvGrpSpPr/>
        <p:nvPr/>
      </p:nvGrpSpPr>
      <p:grpSpPr>
        <a:xfrm>
          <a:off x="0" y="0"/>
          <a:ext cx="0" cy="0"/>
          <a:chOff x="0" y="0"/>
          <a:chExt cx="0" cy="0"/>
        </a:xfrm>
      </p:grpSpPr>
      <p:pic>
        <p:nvPicPr>
          <p:cNvPr id="1031" name="Google Shape;1031;p50"/>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1032" name="Google Shape;1032;p50"/>
          <p:cNvSpPr txBox="1"/>
          <p:nvPr/>
        </p:nvSpPr>
        <p:spPr>
          <a:xfrm>
            <a:off x="1365043" y="674120"/>
            <a:ext cx="46459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Model komunikasi daring:</a:t>
            </a:r>
            <a:endParaRPr sz="1800">
              <a:solidFill>
                <a:schemeClr val="dk1"/>
              </a:solidFill>
              <a:latin typeface="Cambria"/>
              <a:ea typeface="Cambria"/>
              <a:cs typeface="Cambria"/>
              <a:sym typeface="Cambria"/>
            </a:endParaRPr>
          </a:p>
        </p:txBody>
      </p:sp>
      <p:sp>
        <p:nvSpPr>
          <p:cNvPr id="1033" name="Google Shape;1033;p50"/>
          <p:cNvSpPr/>
          <p:nvPr/>
        </p:nvSpPr>
        <p:spPr>
          <a:xfrm>
            <a:off x="1782819" y="2198444"/>
            <a:ext cx="3610119" cy="2195755"/>
          </a:xfrm>
          <a:prstGeom prst="rect">
            <a:avLst/>
          </a:prstGeom>
          <a:noFill/>
          <a:ln cap="flat" cmpd="sng" w="38100">
            <a:solidFill>
              <a:schemeClr val="accent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Jenis komunikasi digital yang dilakukan dalam waktu yang bersamaan oleh pengirim data dan penerima data (</a:t>
            </a:r>
            <a:r>
              <a:rPr i="1" lang="en-US" sz="1800">
                <a:solidFill>
                  <a:schemeClr val="dk1"/>
                </a:solidFill>
                <a:latin typeface="Calibri"/>
                <a:ea typeface="Calibri"/>
                <a:cs typeface="Calibri"/>
                <a:sym typeface="Calibri"/>
              </a:rPr>
              <a:t>real-time</a:t>
            </a:r>
            <a:r>
              <a:rPr lang="en-US" sz="1800">
                <a:solidFill>
                  <a:schemeClr val="dk1"/>
                </a:solidFill>
                <a:latin typeface="Calibri"/>
                <a:ea typeface="Calibri"/>
                <a:cs typeface="Calibri"/>
                <a:sym typeface="Calibri"/>
              </a:rPr>
              <a:t>).</a:t>
            </a:r>
            <a:endParaRPr/>
          </a:p>
          <a:p>
            <a:pPr indent="0" lvl="0" marL="0" marR="0" rtl="0" algn="ctr">
              <a:spcBef>
                <a:spcPts val="0"/>
              </a:spcBef>
              <a:spcAft>
                <a:spcPts val="0"/>
              </a:spcAft>
              <a:buNone/>
            </a:pPr>
            <a:r>
              <a:rPr lang="en-US" sz="1800">
                <a:solidFill>
                  <a:schemeClr val="dk1"/>
                </a:solidFill>
                <a:latin typeface="Calibri"/>
                <a:ea typeface="Calibri"/>
                <a:cs typeface="Calibri"/>
                <a:sym typeface="Calibri"/>
              </a:rPr>
              <a:t>Contoh: Chatting, teleconference, video conference</a:t>
            </a:r>
            <a:endParaRPr sz="1800">
              <a:solidFill>
                <a:schemeClr val="dk1"/>
              </a:solidFill>
              <a:latin typeface="Calibri"/>
              <a:ea typeface="Calibri"/>
              <a:cs typeface="Calibri"/>
              <a:sym typeface="Calibri"/>
            </a:endParaRPr>
          </a:p>
        </p:txBody>
      </p:sp>
      <p:sp>
        <p:nvSpPr>
          <p:cNvPr id="1034" name="Google Shape;1034;p50"/>
          <p:cNvSpPr/>
          <p:nvPr/>
        </p:nvSpPr>
        <p:spPr>
          <a:xfrm flipH="1">
            <a:off x="2097385" y="1693394"/>
            <a:ext cx="2980989" cy="658499"/>
          </a:xfrm>
          <a:prstGeom prst="rect">
            <a:avLst/>
          </a:prstGeom>
          <a:solidFill>
            <a:srgbClr val="2F549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Komunikasi daring secara sinkron (serempak) </a:t>
            </a:r>
            <a:endParaRPr sz="1800">
              <a:solidFill>
                <a:schemeClr val="lt1"/>
              </a:solidFill>
              <a:latin typeface="Calibri"/>
              <a:ea typeface="Calibri"/>
              <a:cs typeface="Calibri"/>
              <a:sym typeface="Calibri"/>
            </a:endParaRPr>
          </a:p>
        </p:txBody>
      </p:sp>
      <p:sp>
        <p:nvSpPr>
          <p:cNvPr id="1035" name="Google Shape;1035;p50"/>
          <p:cNvSpPr/>
          <p:nvPr/>
        </p:nvSpPr>
        <p:spPr>
          <a:xfrm>
            <a:off x="2097385" y="2538084"/>
            <a:ext cx="3609149" cy="2177849"/>
          </a:xfrm>
          <a:prstGeom prst="rect">
            <a:avLst/>
          </a:prstGeom>
          <a:solidFill>
            <a:schemeClr val="accent1">
              <a:alpha val="1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6" name="Google Shape;1036;p50"/>
          <p:cNvSpPr/>
          <p:nvPr/>
        </p:nvSpPr>
        <p:spPr>
          <a:xfrm>
            <a:off x="6524152" y="2198444"/>
            <a:ext cx="3610119" cy="2195755"/>
          </a:xfrm>
          <a:prstGeom prst="rect">
            <a:avLst/>
          </a:prstGeom>
          <a:noFill/>
          <a:ln cap="flat" cmpd="sng" w="38100">
            <a:solidFill>
              <a:schemeClr val="accent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Jenis komunikasi digital yang dilakukan secara tidak langsung atau mengalami masa jeda (tunda). </a:t>
            </a:r>
            <a:endParaRPr/>
          </a:p>
          <a:p>
            <a:pPr indent="0" lvl="0" marL="0" marR="0" rtl="0" algn="ctr">
              <a:spcBef>
                <a:spcPts val="0"/>
              </a:spcBef>
              <a:spcAft>
                <a:spcPts val="0"/>
              </a:spcAft>
              <a:buNone/>
            </a:pPr>
            <a:r>
              <a:rPr lang="en-US" sz="1800">
                <a:solidFill>
                  <a:schemeClr val="dk1"/>
                </a:solidFill>
                <a:latin typeface="Calibri"/>
                <a:ea typeface="Calibri"/>
                <a:cs typeface="Calibri"/>
                <a:sym typeface="Calibri"/>
              </a:rPr>
              <a:t>Contoh: Diskusi pada forum </a:t>
            </a:r>
            <a:endParaRPr sz="1800">
              <a:solidFill>
                <a:schemeClr val="dk1"/>
              </a:solidFill>
              <a:latin typeface="Calibri"/>
              <a:ea typeface="Calibri"/>
              <a:cs typeface="Calibri"/>
              <a:sym typeface="Calibri"/>
            </a:endParaRPr>
          </a:p>
        </p:txBody>
      </p:sp>
      <p:sp>
        <p:nvSpPr>
          <p:cNvPr id="1037" name="Google Shape;1037;p50"/>
          <p:cNvSpPr/>
          <p:nvPr/>
        </p:nvSpPr>
        <p:spPr>
          <a:xfrm flipH="1">
            <a:off x="6838718" y="1693394"/>
            <a:ext cx="2980989" cy="658499"/>
          </a:xfrm>
          <a:prstGeom prst="rect">
            <a:avLst/>
          </a:prstGeom>
          <a:solidFill>
            <a:srgbClr val="2F549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Komunikasi daring secara asinkron (tidak serempak) </a:t>
            </a:r>
            <a:endParaRPr sz="1800">
              <a:solidFill>
                <a:schemeClr val="lt1"/>
              </a:solidFill>
              <a:latin typeface="Calibri"/>
              <a:ea typeface="Calibri"/>
              <a:cs typeface="Calibri"/>
              <a:sym typeface="Calibri"/>
            </a:endParaRPr>
          </a:p>
        </p:txBody>
      </p:sp>
      <p:sp>
        <p:nvSpPr>
          <p:cNvPr id="1038" name="Google Shape;1038;p50"/>
          <p:cNvSpPr/>
          <p:nvPr/>
        </p:nvSpPr>
        <p:spPr>
          <a:xfrm>
            <a:off x="6837748" y="2538084"/>
            <a:ext cx="3609149" cy="2177849"/>
          </a:xfrm>
          <a:prstGeom prst="rect">
            <a:avLst/>
          </a:prstGeom>
          <a:solidFill>
            <a:schemeClr val="accent1">
              <a:alpha val="1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42" name="Shape 1042"/>
        <p:cNvGrpSpPr/>
        <p:nvPr/>
      </p:nvGrpSpPr>
      <p:grpSpPr>
        <a:xfrm>
          <a:off x="0" y="0"/>
          <a:ext cx="0" cy="0"/>
          <a:chOff x="0" y="0"/>
          <a:chExt cx="0" cy="0"/>
        </a:xfrm>
      </p:grpSpPr>
      <p:pic>
        <p:nvPicPr>
          <p:cNvPr id="1043" name="Google Shape;1043;p51"/>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044" name="Google Shape;1044;p51"/>
          <p:cNvGrpSpPr/>
          <p:nvPr/>
        </p:nvGrpSpPr>
        <p:grpSpPr>
          <a:xfrm>
            <a:off x="838203" y="317167"/>
            <a:ext cx="5577211" cy="1261974"/>
            <a:chOff x="4411970" y="4340222"/>
            <a:chExt cx="1072202" cy="242681"/>
          </a:xfrm>
        </p:grpSpPr>
        <p:sp>
          <p:nvSpPr>
            <p:cNvPr id="1045" name="Google Shape;1045;p51"/>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046" name="Google Shape;1046;p51"/>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2</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047" name="Google Shape;1047;p51"/>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048" name="Google Shape;1048;p51"/>
          <p:cNvSpPr txBox="1"/>
          <p:nvPr/>
        </p:nvSpPr>
        <p:spPr>
          <a:xfrm>
            <a:off x="2263885" y="686694"/>
            <a:ext cx="4078802"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i="1" lang="en-US" sz="2800" u="none" cap="none" strike="noStrike">
                <a:solidFill>
                  <a:srgbClr val="000000"/>
                </a:solidFill>
                <a:latin typeface="Cambria"/>
                <a:ea typeface="Cambria"/>
                <a:cs typeface="Cambria"/>
                <a:sym typeface="Cambria"/>
              </a:rPr>
              <a:t>E-mail</a:t>
            </a:r>
            <a:endParaRPr b="0" i="1" sz="2800" u="none" cap="none" strike="noStrike">
              <a:solidFill>
                <a:srgbClr val="000000"/>
              </a:solidFill>
              <a:latin typeface="Cambria"/>
              <a:ea typeface="Cambria"/>
              <a:cs typeface="Cambria"/>
              <a:sym typeface="Cambria"/>
            </a:endParaRPr>
          </a:p>
        </p:txBody>
      </p:sp>
      <p:grpSp>
        <p:nvGrpSpPr>
          <p:cNvPr id="1049" name="Google Shape;1049;p51"/>
          <p:cNvGrpSpPr/>
          <p:nvPr/>
        </p:nvGrpSpPr>
        <p:grpSpPr>
          <a:xfrm>
            <a:off x="2922636" y="2252615"/>
            <a:ext cx="2511278" cy="1782544"/>
            <a:chOff x="4832744" y="1998572"/>
            <a:chExt cx="2511278" cy="1782544"/>
          </a:xfrm>
        </p:grpSpPr>
        <p:grpSp>
          <p:nvGrpSpPr>
            <p:cNvPr id="1050" name="Google Shape;1050;p51"/>
            <p:cNvGrpSpPr/>
            <p:nvPr/>
          </p:nvGrpSpPr>
          <p:grpSpPr>
            <a:xfrm>
              <a:off x="4832744" y="2012233"/>
              <a:ext cx="2511278" cy="1768883"/>
              <a:chOff x="-1199300" y="3279250"/>
              <a:chExt cx="293025" cy="206400"/>
            </a:xfrm>
          </p:grpSpPr>
          <p:sp>
            <p:nvSpPr>
              <p:cNvPr id="1051" name="Google Shape;1051;p51"/>
              <p:cNvSpPr/>
              <p:nvPr/>
            </p:nvSpPr>
            <p:spPr>
              <a:xfrm>
                <a:off x="-1183550" y="3395050"/>
                <a:ext cx="261525" cy="90600"/>
              </a:xfrm>
              <a:custGeom>
                <a:rect b="b" l="l" r="r" t="t"/>
                <a:pathLst>
                  <a:path extrusionOk="0" h="3624" w="10461">
                    <a:moveTo>
                      <a:pt x="3498" y="0"/>
                    </a:moveTo>
                    <a:lnTo>
                      <a:pt x="1" y="3529"/>
                    </a:lnTo>
                    <a:cubicBezTo>
                      <a:pt x="127" y="3623"/>
                      <a:pt x="284" y="3623"/>
                      <a:pt x="442" y="3623"/>
                    </a:cubicBezTo>
                    <a:lnTo>
                      <a:pt x="10051" y="3623"/>
                    </a:lnTo>
                    <a:cubicBezTo>
                      <a:pt x="10208" y="3623"/>
                      <a:pt x="10366" y="3560"/>
                      <a:pt x="10460" y="3529"/>
                    </a:cubicBezTo>
                    <a:lnTo>
                      <a:pt x="6963" y="0"/>
                    </a:lnTo>
                    <a:lnTo>
                      <a:pt x="5986" y="977"/>
                    </a:lnTo>
                    <a:cubicBezTo>
                      <a:pt x="5797" y="1166"/>
                      <a:pt x="5522" y="1260"/>
                      <a:pt x="5242" y="1260"/>
                    </a:cubicBezTo>
                    <a:cubicBezTo>
                      <a:pt x="4963" y="1260"/>
                      <a:pt x="4679" y="1166"/>
                      <a:pt x="4474" y="977"/>
                    </a:cubicBezTo>
                    <a:lnTo>
                      <a:pt x="3498" y="0"/>
                    </a:lnTo>
                    <a:close/>
                  </a:path>
                </a:pathLst>
              </a:custGeom>
              <a:solidFill>
                <a:srgbClr val="8DA9D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2" name="Google Shape;1052;p51"/>
              <p:cNvSpPr/>
              <p:nvPr/>
            </p:nvSpPr>
            <p:spPr>
              <a:xfrm>
                <a:off x="-1184325" y="3279250"/>
                <a:ext cx="261500" cy="129400"/>
              </a:xfrm>
              <a:custGeom>
                <a:rect b="b" l="l" r="r" t="t"/>
                <a:pathLst>
                  <a:path extrusionOk="0" h="5176" w="10460">
                    <a:moveTo>
                      <a:pt x="410" y="1"/>
                    </a:moveTo>
                    <a:cubicBezTo>
                      <a:pt x="252" y="1"/>
                      <a:pt x="95" y="64"/>
                      <a:pt x="0" y="95"/>
                    </a:cubicBezTo>
                    <a:lnTo>
                      <a:pt x="3781" y="3876"/>
                    </a:lnTo>
                    <a:lnTo>
                      <a:pt x="4978" y="5105"/>
                    </a:lnTo>
                    <a:cubicBezTo>
                      <a:pt x="5041" y="5152"/>
                      <a:pt x="5143" y="5175"/>
                      <a:pt x="5246" y="5175"/>
                    </a:cubicBezTo>
                    <a:cubicBezTo>
                      <a:pt x="5348" y="5175"/>
                      <a:pt x="5450" y="5152"/>
                      <a:pt x="5513" y="5105"/>
                    </a:cubicBezTo>
                    <a:lnTo>
                      <a:pt x="6711" y="3876"/>
                    </a:lnTo>
                    <a:lnTo>
                      <a:pt x="10460" y="95"/>
                    </a:lnTo>
                    <a:cubicBezTo>
                      <a:pt x="10334" y="1"/>
                      <a:pt x="10176" y="1"/>
                      <a:pt x="10019" y="1"/>
                    </a:cubicBezTo>
                    <a:close/>
                  </a:path>
                </a:pathLst>
              </a:custGeom>
              <a:solidFill>
                <a:srgbClr val="8DA9D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3" name="Google Shape;1053;p51"/>
              <p:cNvSpPr/>
              <p:nvPr/>
            </p:nvSpPr>
            <p:spPr>
              <a:xfrm>
                <a:off x="-1199300" y="3294225"/>
                <a:ext cx="90600" cy="175650"/>
              </a:xfrm>
              <a:custGeom>
                <a:rect b="b" l="l" r="r" t="t"/>
                <a:pathLst>
                  <a:path extrusionOk="0" h="7026" w="3624">
                    <a:moveTo>
                      <a:pt x="126" y="0"/>
                    </a:moveTo>
                    <a:cubicBezTo>
                      <a:pt x="32" y="126"/>
                      <a:pt x="0" y="284"/>
                      <a:pt x="0" y="441"/>
                    </a:cubicBezTo>
                    <a:lnTo>
                      <a:pt x="0" y="6585"/>
                    </a:lnTo>
                    <a:cubicBezTo>
                      <a:pt x="0" y="6742"/>
                      <a:pt x="32" y="6900"/>
                      <a:pt x="126" y="7026"/>
                    </a:cubicBezTo>
                    <a:lnTo>
                      <a:pt x="3624" y="3466"/>
                    </a:lnTo>
                    <a:lnTo>
                      <a:pt x="126" y="0"/>
                    </a:lnTo>
                    <a:close/>
                  </a:path>
                </a:pathLst>
              </a:custGeom>
              <a:solidFill>
                <a:srgbClr val="8DA9D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4" name="Google Shape;1054;p51"/>
              <p:cNvSpPr/>
              <p:nvPr/>
            </p:nvSpPr>
            <p:spPr>
              <a:xfrm>
                <a:off x="-996875" y="3294225"/>
                <a:ext cx="90600" cy="177225"/>
              </a:xfrm>
              <a:custGeom>
                <a:rect b="b" l="l" r="r" t="t"/>
                <a:pathLst>
                  <a:path extrusionOk="0" h="7089" w="3624">
                    <a:moveTo>
                      <a:pt x="3529" y="0"/>
                    </a:moveTo>
                    <a:lnTo>
                      <a:pt x="0" y="3529"/>
                    </a:lnTo>
                    <a:lnTo>
                      <a:pt x="3529" y="7089"/>
                    </a:lnTo>
                    <a:cubicBezTo>
                      <a:pt x="3592" y="6963"/>
                      <a:pt x="3623" y="6805"/>
                      <a:pt x="3623" y="6648"/>
                    </a:cubicBezTo>
                    <a:lnTo>
                      <a:pt x="3623" y="504"/>
                    </a:lnTo>
                    <a:cubicBezTo>
                      <a:pt x="3592" y="284"/>
                      <a:pt x="3560" y="126"/>
                      <a:pt x="3529" y="0"/>
                    </a:cubicBezTo>
                    <a:close/>
                  </a:path>
                </a:pathLst>
              </a:custGeom>
              <a:solidFill>
                <a:srgbClr val="8DA9D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55" name="Google Shape;1055;p51"/>
            <p:cNvSpPr txBox="1"/>
            <p:nvPr/>
          </p:nvSpPr>
          <p:spPr>
            <a:xfrm>
              <a:off x="5686433" y="1998572"/>
              <a:ext cx="790400"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5400"/>
                <a:buFont typeface="Cambria"/>
                <a:buNone/>
              </a:pPr>
              <a:r>
                <a:rPr b="0" lang="en-US" sz="5400" u="none" cap="none" strike="noStrike">
                  <a:solidFill>
                    <a:schemeClr val="lt1"/>
                  </a:solidFill>
                  <a:latin typeface="Cambria"/>
                  <a:ea typeface="Cambria"/>
                  <a:cs typeface="Cambria"/>
                  <a:sym typeface="Cambria"/>
                </a:rPr>
                <a:t>@</a:t>
              </a:r>
              <a:endParaRPr b="0" sz="5400" u="none" cap="none" strike="noStrike">
                <a:solidFill>
                  <a:schemeClr val="lt1"/>
                </a:solidFill>
                <a:latin typeface="Cambria"/>
                <a:ea typeface="Cambria"/>
                <a:cs typeface="Cambria"/>
                <a:sym typeface="Cambria"/>
              </a:endParaRPr>
            </a:p>
          </p:txBody>
        </p:sp>
      </p:grpSp>
      <p:sp>
        <p:nvSpPr>
          <p:cNvPr id="1056" name="Google Shape;1056;p51"/>
          <p:cNvSpPr txBox="1"/>
          <p:nvPr/>
        </p:nvSpPr>
        <p:spPr>
          <a:xfrm>
            <a:off x="5608946" y="2252615"/>
            <a:ext cx="4656843"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800">
                <a:solidFill>
                  <a:srgbClr val="1E4E79"/>
                </a:solidFill>
                <a:latin typeface="Cambria"/>
                <a:ea typeface="Cambria"/>
                <a:cs typeface="Cambria"/>
                <a:sym typeface="Cambria"/>
              </a:rPr>
              <a:t>E-mail </a:t>
            </a:r>
            <a:r>
              <a:rPr lang="en-US" sz="2800">
                <a:solidFill>
                  <a:srgbClr val="1E4E79"/>
                </a:solidFill>
                <a:latin typeface="Cambria"/>
                <a:ea typeface="Cambria"/>
                <a:cs typeface="Cambria"/>
                <a:sym typeface="Cambria"/>
              </a:rPr>
              <a:t>atau</a:t>
            </a:r>
            <a:r>
              <a:rPr i="1" lang="en-US" sz="2800">
                <a:solidFill>
                  <a:srgbClr val="1E4E79"/>
                </a:solidFill>
                <a:latin typeface="Cambria"/>
                <a:ea typeface="Cambria"/>
                <a:cs typeface="Cambria"/>
                <a:sym typeface="Cambria"/>
              </a:rPr>
              <a:t> electronic mail</a:t>
            </a:r>
            <a:endParaRPr i="1" sz="2800">
              <a:solidFill>
                <a:srgbClr val="1E4E79"/>
              </a:solidFill>
              <a:latin typeface="Cambria"/>
              <a:ea typeface="Cambria"/>
              <a:cs typeface="Cambria"/>
              <a:sym typeface="Cambria"/>
            </a:endParaRPr>
          </a:p>
        </p:txBody>
      </p:sp>
      <p:sp>
        <p:nvSpPr>
          <p:cNvPr id="1057" name="Google Shape;1057;p51"/>
          <p:cNvSpPr txBox="1"/>
          <p:nvPr/>
        </p:nvSpPr>
        <p:spPr>
          <a:xfrm>
            <a:off x="5608948" y="2783376"/>
            <a:ext cx="4022404" cy="120032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Dalam </a:t>
            </a:r>
            <a:r>
              <a:rPr i="1" lang="en-US" sz="1800">
                <a:solidFill>
                  <a:schemeClr val="dk1"/>
                </a:solidFill>
                <a:latin typeface="Cambria"/>
                <a:ea typeface="Cambria"/>
                <a:cs typeface="Cambria"/>
                <a:sym typeface="Cambria"/>
              </a:rPr>
              <a:t>e-mail</a:t>
            </a:r>
            <a:r>
              <a:rPr lang="en-US" sz="1800">
                <a:solidFill>
                  <a:schemeClr val="dk1"/>
                </a:solidFill>
                <a:latin typeface="Cambria"/>
                <a:ea typeface="Cambria"/>
                <a:cs typeface="Cambria"/>
                <a:sym typeface="Cambria"/>
              </a:rPr>
              <a:t>, </a:t>
            </a:r>
            <a:r>
              <a:rPr i="1" lang="en-US" sz="1800">
                <a:solidFill>
                  <a:schemeClr val="dk1"/>
                </a:solidFill>
                <a:latin typeface="Cambria"/>
                <a:ea typeface="Cambria"/>
                <a:cs typeface="Cambria"/>
                <a:sym typeface="Cambria"/>
              </a:rPr>
              <a:t>user</a:t>
            </a:r>
            <a:r>
              <a:rPr lang="en-US" sz="1800">
                <a:solidFill>
                  <a:schemeClr val="dk1"/>
                </a:solidFill>
                <a:latin typeface="Cambria"/>
                <a:ea typeface="Cambria"/>
                <a:cs typeface="Cambria"/>
                <a:sym typeface="Cambria"/>
              </a:rPr>
              <a:t> dapat melampirkan beberapa file, seperti teks, </a:t>
            </a:r>
            <a:r>
              <a:rPr i="1" lang="en-US" sz="1800">
                <a:solidFill>
                  <a:schemeClr val="dk1"/>
                </a:solidFill>
                <a:latin typeface="Cambria"/>
                <a:ea typeface="Cambria"/>
                <a:cs typeface="Cambria"/>
                <a:sym typeface="Cambria"/>
              </a:rPr>
              <a:t>file</a:t>
            </a:r>
            <a:r>
              <a:rPr lang="en-US" sz="1800">
                <a:solidFill>
                  <a:schemeClr val="dk1"/>
                </a:solidFill>
                <a:latin typeface="Cambria"/>
                <a:ea typeface="Cambria"/>
                <a:cs typeface="Cambria"/>
                <a:sym typeface="Cambria"/>
              </a:rPr>
              <a:t> audio, video dan jenis </a:t>
            </a:r>
            <a:r>
              <a:rPr i="1" lang="en-US" sz="1800">
                <a:solidFill>
                  <a:schemeClr val="dk1"/>
                </a:solidFill>
                <a:latin typeface="Cambria"/>
                <a:ea typeface="Cambria"/>
                <a:cs typeface="Cambria"/>
                <a:sym typeface="Cambria"/>
              </a:rPr>
              <a:t>file</a:t>
            </a:r>
            <a:r>
              <a:rPr lang="en-US" sz="1800">
                <a:solidFill>
                  <a:schemeClr val="dk1"/>
                </a:solidFill>
                <a:latin typeface="Cambria"/>
                <a:ea typeface="Cambria"/>
                <a:cs typeface="Cambria"/>
                <a:sym typeface="Cambria"/>
              </a:rPr>
              <a:t> lainnya secara cepat melalui internet.</a:t>
            </a:r>
            <a:endParaRPr sz="1800">
              <a:solidFill>
                <a:schemeClr val="dk1"/>
              </a:solidFill>
              <a:latin typeface="Cambria"/>
              <a:ea typeface="Cambria"/>
              <a:cs typeface="Cambria"/>
              <a:sym typeface="Cambria"/>
            </a:endParaRPr>
          </a:p>
        </p:txBody>
      </p:sp>
      <p:pic>
        <p:nvPicPr>
          <p:cNvPr id="1058" name="Google Shape;1058;p51"/>
          <p:cNvPicPr preferRelativeResize="0"/>
          <p:nvPr/>
        </p:nvPicPr>
        <p:blipFill rotWithShape="1">
          <a:blip r:embed="rId4">
            <a:alphaModFix/>
          </a:blip>
          <a:srcRect b="0" l="0" r="0" t="0"/>
          <a:stretch/>
        </p:blipFill>
        <p:spPr>
          <a:xfrm>
            <a:off x="1072599" y="4780447"/>
            <a:ext cx="663449" cy="663449"/>
          </a:xfrm>
          <a:prstGeom prst="rect">
            <a:avLst/>
          </a:prstGeom>
          <a:noFill/>
          <a:ln>
            <a:noFill/>
          </a:ln>
        </p:spPr>
      </p:pic>
      <p:pic>
        <p:nvPicPr>
          <p:cNvPr id="1059" name="Google Shape;1059;p51"/>
          <p:cNvPicPr preferRelativeResize="0"/>
          <p:nvPr/>
        </p:nvPicPr>
        <p:blipFill rotWithShape="1">
          <a:blip r:embed="rId5">
            <a:alphaModFix/>
          </a:blip>
          <a:srcRect b="0" l="0" r="0" t="0"/>
          <a:stretch/>
        </p:blipFill>
        <p:spPr>
          <a:xfrm>
            <a:off x="1973549" y="4850685"/>
            <a:ext cx="781340" cy="531208"/>
          </a:xfrm>
          <a:prstGeom prst="rect">
            <a:avLst/>
          </a:prstGeom>
          <a:noFill/>
          <a:ln>
            <a:noFill/>
          </a:ln>
        </p:spPr>
      </p:pic>
      <p:pic>
        <p:nvPicPr>
          <p:cNvPr id="1060" name="Google Shape;1060;p51"/>
          <p:cNvPicPr preferRelativeResize="0"/>
          <p:nvPr/>
        </p:nvPicPr>
        <p:blipFill rotWithShape="1">
          <a:blip r:embed="rId6">
            <a:alphaModFix/>
          </a:blip>
          <a:srcRect b="0" l="0" r="0" t="0"/>
          <a:stretch/>
        </p:blipFill>
        <p:spPr>
          <a:xfrm>
            <a:off x="2934122" y="4937219"/>
            <a:ext cx="1122280" cy="320972"/>
          </a:xfrm>
          <a:prstGeom prst="rect">
            <a:avLst/>
          </a:prstGeom>
          <a:noFill/>
          <a:ln>
            <a:noFill/>
          </a:ln>
        </p:spPr>
      </p:pic>
      <p:pic>
        <p:nvPicPr>
          <p:cNvPr id="1061" name="Google Shape;1061;p51"/>
          <p:cNvPicPr preferRelativeResize="0"/>
          <p:nvPr/>
        </p:nvPicPr>
        <p:blipFill rotWithShape="1">
          <a:blip r:embed="rId7">
            <a:alphaModFix/>
          </a:blip>
          <a:srcRect b="0" l="0" r="0" t="0"/>
          <a:stretch/>
        </p:blipFill>
        <p:spPr>
          <a:xfrm>
            <a:off x="10282736" y="4615771"/>
            <a:ext cx="824864" cy="865431"/>
          </a:xfrm>
          <a:prstGeom prst="rect">
            <a:avLst/>
          </a:prstGeom>
          <a:noFill/>
          <a:ln>
            <a:noFill/>
          </a:ln>
        </p:spPr>
      </p:pic>
      <p:pic>
        <p:nvPicPr>
          <p:cNvPr id="1062" name="Google Shape;1062;p51"/>
          <p:cNvPicPr preferRelativeResize="0"/>
          <p:nvPr/>
        </p:nvPicPr>
        <p:blipFill rotWithShape="1">
          <a:blip r:embed="rId8">
            <a:alphaModFix/>
          </a:blip>
          <a:srcRect b="0" l="0" r="0" t="0"/>
          <a:stretch/>
        </p:blipFill>
        <p:spPr>
          <a:xfrm>
            <a:off x="7583554" y="4824461"/>
            <a:ext cx="765088" cy="510059"/>
          </a:xfrm>
          <a:prstGeom prst="rect">
            <a:avLst/>
          </a:prstGeom>
          <a:noFill/>
          <a:ln>
            <a:noFill/>
          </a:ln>
        </p:spPr>
      </p:pic>
      <p:pic>
        <p:nvPicPr>
          <p:cNvPr id="1063" name="Google Shape;1063;p51"/>
          <p:cNvPicPr preferRelativeResize="0"/>
          <p:nvPr/>
        </p:nvPicPr>
        <p:blipFill rotWithShape="1">
          <a:blip r:embed="rId9">
            <a:alphaModFix/>
          </a:blip>
          <a:srcRect b="0" l="0" r="0" t="0"/>
          <a:stretch/>
        </p:blipFill>
        <p:spPr>
          <a:xfrm>
            <a:off x="9455563" y="4747803"/>
            <a:ext cx="588270" cy="601369"/>
          </a:xfrm>
          <a:prstGeom prst="rect">
            <a:avLst/>
          </a:prstGeom>
          <a:noFill/>
          <a:ln>
            <a:noFill/>
          </a:ln>
        </p:spPr>
      </p:pic>
      <p:pic>
        <p:nvPicPr>
          <p:cNvPr id="1064" name="Google Shape;1064;p51"/>
          <p:cNvPicPr preferRelativeResize="0"/>
          <p:nvPr/>
        </p:nvPicPr>
        <p:blipFill rotWithShape="1">
          <a:blip r:embed="rId10">
            <a:alphaModFix/>
          </a:blip>
          <a:srcRect b="0" l="0" r="0" t="0"/>
          <a:stretch/>
        </p:blipFill>
        <p:spPr>
          <a:xfrm>
            <a:off x="6556013" y="4800592"/>
            <a:ext cx="1279555" cy="557798"/>
          </a:xfrm>
          <a:prstGeom prst="rect">
            <a:avLst/>
          </a:prstGeom>
          <a:noFill/>
          <a:ln>
            <a:noFill/>
          </a:ln>
        </p:spPr>
      </p:pic>
      <p:pic>
        <p:nvPicPr>
          <p:cNvPr id="1065" name="Google Shape;1065;p51"/>
          <p:cNvPicPr preferRelativeResize="0"/>
          <p:nvPr/>
        </p:nvPicPr>
        <p:blipFill rotWithShape="1">
          <a:blip r:embed="rId11">
            <a:alphaModFix/>
          </a:blip>
          <a:srcRect b="0" l="0" r="0" t="0"/>
          <a:stretch/>
        </p:blipFill>
        <p:spPr>
          <a:xfrm>
            <a:off x="8491568" y="4715086"/>
            <a:ext cx="666807" cy="666807"/>
          </a:xfrm>
          <a:prstGeom prst="rect">
            <a:avLst/>
          </a:prstGeom>
          <a:noFill/>
          <a:ln>
            <a:noFill/>
          </a:ln>
        </p:spPr>
      </p:pic>
      <p:pic>
        <p:nvPicPr>
          <p:cNvPr id="1066" name="Google Shape;1066;p51"/>
          <p:cNvPicPr preferRelativeResize="0"/>
          <p:nvPr/>
        </p:nvPicPr>
        <p:blipFill rotWithShape="1">
          <a:blip r:embed="rId12">
            <a:alphaModFix/>
          </a:blip>
          <a:srcRect b="0" l="0" r="0" t="0"/>
          <a:stretch/>
        </p:blipFill>
        <p:spPr>
          <a:xfrm>
            <a:off x="5534626" y="4787537"/>
            <a:ext cx="1148223" cy="645876"/>
          </a:xfrm>
          <a:prstGeom prst="rect">
            <a:avLst/>
          </a:prstGeom>
          <a:noFill/>
          <a:ln>
            <a:noFill/>
          </a:ln>
        </p:spPr>
      </p:pic>
      <p:pic>
        <p:nvPicPr>
          <p:cNvPr id="1067" name="Google Shape;1067;p51"/>
          <p:cNvPicPr preferRelativeResize="0"/>
          <p:nvPr/>
        </p:nvPicPr>
        <p:blipFill rotWithShape="1">
          <a:blip r:embed="rId13">
            <a:alphaModFix/>
          </a:blip>
          <a:srcRect b="0" l="0" r="0" t="0"/>
          <a:stretch/>
        </p:blipFill>
        <p:spPr>
          <a:xfrm>
            <a:off x="4097009" y="4702923"/>
            <a:ext cx="1435378" cy="80702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71" name="Shape 1071"/>
        <p:cNvGrpSpPr/>
        <p:nvPr/>
      </p:nvGrpSpPr>
      <p:grpSpPr>
        <a:xfrm>
          <a:off x="0" y="0"/>
          <a:ext cx="0" cy="0"/>
          <a:chOff x="0" y="0"/>
          <a:chExt cx="0" cy="0"/>
        </a:xfrm>
      </p:grpSpPr>
      <p:pic>
        <p:nvPicPr>
          <p:cNvPr id="1072" name="Google Shape;1072;p5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073" name="Google Shape;1073;p52"/>
          <p:cNvGrpSpPr/>
          <p:nvPr/>
        </p:nvGrpSpPr>
        <p:grpSpPr>
          <a:xfrm>
            <a:off x="838203" y="317167"/>
            <a:ext cx="5577211" cy="1261974"/>
            <a:chOff x="4411970" y="4340222"/>
            <a:chExt cx="1072202" cy="242681"/>
          </a:xfrm>
        </p:grpSpPr>
        <p:sp>
          <p:nvSpPr>
            <p:cNvPr id="1074" name="Google Shape;1074;p52"/>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075" name="Google Shape;1075;p52"/>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3</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076" name="Google Shape;1076;p52"/>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077" name="Google Shape;1077;p52"/>
          <p:cNvSpPr txBox="1"/>
          <p:nvPr/>
        </p:nvSpPr>
        <p:spPr>
          <a:xfrm>
            <a:off x="2263885" y="686694"/>
            <a:ext cx="4078802"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lang="en-US" sz="2800" u="none" cap="none" strike="noStrike">
                <a:solidFill>
                  <a:srgbClr val="000000"/>
                </a:solidFill>
                <a:latin typeface="Cambria"/>
                <a:ea typeface="Cambria"/>
                <a:cs typeface="Cambria"/>
                <a:sym typeface="Cambria"/>
              </a:rPr>
              <a:t>Aplikasi Chat</a:t>
            </a:r>
            <a:endParaRPr b="0" sz="2800" u="none" cap="none" strike="noStrike">
              <a:solidFill>
                <a:srgbClr val="000000"/>
              </a:solidFill>
              <a:latin typeface="Cambria"/>
              <a:ea typeface="Cambria"/>
              <a:cs typeface="Cambria"/>
              <a:sym typeface="Cambria"/>
            </a:endParaRPr>
          </a:p>
        </p:txBody>
      </p:sp>
      <p:pic>
        <p:nvPicPr>
          <p:cNvPr id="1078" name="Google Shape;1078;p52"/>
          <p:cNvPicPr preferRelativeResize="0"/>
          <p:nvPr/>
        </p:nvPicPr>
        <p:blipFill rotWithShape="1">
          <a:blip r:embed="rId4">
            <a:alphaModFix/>
          </a:blip>
          <a:srcRect b="0" l="0" r="0" t="0"/>
          <a:stretch/>
        </p:blipFill>
        <p:spPr>
          <a:xfrm>
            <a:off x="11095293" y="-281501"/>
            <a:ext cx="779982" cy="259994"/>
          </a:xfrm>
          <a:prstGeom prst="rect">
            <a:avLst/>
          </a:prstGeom>
          <a:noFill/>
          <a:ln>
            <a:noFill/>
          </a:ln>
        </p:spPr>
      </p:pic>
      <p:grpSp>
        <p:nvGrpSpPr>
          <p:cNvPr id="1079" name="Google Shape;1079;p52"/>
          <p:cNvGrpSpPr/>
          <p:nvPr/>
        </p:nvGrpSpPr>
        <p:grpSpPr>
          <a:xfrm>
            <a:off x="1284962" y="2012278"/>
            <a:ext cx="10260904" cy="2982087"/>
            <a:chOff x="1469526" y="1579141"/>
            <a:chExt cx="10260904" cy="2982087"/>
          </a:xfrm>
        </p:grpSpPr>
        <p:pic>
          <p:nvPicPr>
            <p:cNvPr id="1080" name="Google Shape;1080;p52"/>
            <p:cNvPicPr preferRelativeResize="0"/>
            <p:nvPr/>
          </p:nvPicPr>
          <p:blipFill rotWithShape="1">
            <a:blip r:embed="rId5">
              <a:alphaModFix/>
            </a:blip>
            <a:srcRect b="0" l="0" r="0" t="0"/>
            <a:stretch/>
          </p:blipFill>
          <p:spPr>
            <a:xfrm>
              <a:off x="8930310" y="1579141"/>
              <a:ext cx="2800120" cy="1558873"/>
            </a:xfrm>
            <a:prstGeom prst="rect">
              <a:avLst/>
            </a:prstGeom>
            <a:noFill/>
            <a:ln>
              <a:noFill/>
            </a:ln>
          </p:spPr>
        </p:pic>
        <p:pic>
          <p:nvPicPr>
            <p:cNvPr id="1081" name="Google Shape;1081;p52"/>
            <p:cNvPicPr preferRelativeResize="0"/>
            <p:nvPr/>
          </p:nvPicPr>
          <p:blipFill rotWithShape="1">
            <a:blip r:embed="rId6">
              <a:alphaModFix/>
            </a:blip>
            <a:srcRect b="0" l="0" r="0" t="0"/>
            <a:stretch/>
          </p:blipFill>
          <p:spPr>
            <a:xfrm>
              <a:off x="5271121" y="3383641"/>
              <a:ext cx="1316254" cy="1096878"/>
            </a:xfrm>
            <a:prstGeom prst="rect">
              <a:avLst/>
            </a:prstGeom>
            <a:noFill/>
            <a:ln>
              <a:noFill/>
            </a:ln>
          </p:spPr>
        </p:pic>
        <p:pic>
          <p:nvPicPr>
            <p:cNvPr id="1082" name="Google Shape;1082;p52"/>
            <p:cNvPicPr preferRelativeResize="0"/>
            <p:nvPr/>
          </p:nvPicPr>
          <p:blipFill rotWithShape="1">
            <a:blip r:embed="rId7">
              <a:alphaModFix/>
            </a:blip>
            <a:srcRect b="0" l="0" r="0" t="0"/>
            <a:stretch/>
          </p:blipFill>
          <p:spPr>
            <a:xfrm>
              <a:off x="3637003" y="3326469"/>
              <a:ext cx="1193558" cy="1193558"/>
            </a:xfrm>
            <a:prstGeom prst="rect">
              <a:avLst/>
            </a:prstGeom>
            <a:noFill/>
            <a:ln>
              <a:noFill/>
            </a:ln>
          </p:spPr>
        </p:pic>
        <p:pic>
          <p:nvPicPr>
            <p:cNvPr id="1083" name="Google Shape;1083;p52"/>
            <p:cNvPicPr preferRelativeResize="0"/>
            <p:nvPr/>
          </p:nvPicPr>
          <p:blipFill rotWithShape="1">
            <a:blip r:embed="rId8">
              <a:alphaModFix/>
            </a:blip>
            <a:srcRect b="0" l="0" r="0" t="0"/>
            <a:stretch/>
          </p:blipFill>
          <p:spPr>
            <a:xfrm>
              <a:off x="2003337" y="3302932"/>
              <a:ext cx="1193106" cy="1258296"/>
            </a:xfrm>
            <a:prstGeom prst="rect">
              <a:avLst/>
            </a:prstGeom>
            <a:noFill/>
            <a:ln>
              <a:noFill/>
            </a:ln>
          </p:spPr>
        </p:pic>
        <p:pic>
          <p:nvPicPr>
            <p:cNvPr id="1084" name="Google Shape;1084;p52"/>
            <p:cNvPicPr preferRelativeResize="0"/>
            <p:nvPr/>
          </p:nvPicPr>
          <p:blipFill rotWithShape="1">
            <a:blip r:embed="rId9">
              <a:alphaModFix/>
            </a:blip>
            <a:srcRect b="0" l="0" r="0" t="0"/>
            <a:stretch/>
          </p:blipFill>
          <p:spPr>
            <a:xfrm>
              <a:off x="8076454" y="3353457"/>
              <a:ext cx="2511336" cy="1028157"/>
            </a:xfrm>
            <a:prstGeom prst="rect">
              <a:avLst/>
            </a:prstGeom>
            <a:noFill/>
            <a:ln>
              <a:noFill/>
            </a:ln>
          </p:spPr>
        </p:pic>
        <p:pic>
          <p:nvPicPr>
            <p:cNvPr id="1085" name="Google Shape;1085;p52"/>
            <p:cNvPicPr preferRelativeResize="0"/>
            <p:nvPr/>
          </p:nvPicPr>
          <p:blipFill rotWithShape="1">
            <a:blip r:embed="rId10">
              <a:alphaModFix/>
            </a:blip>
            <a:srcRect b="0" l="0" r="0" t="0"/>
            <a:stretch/>
          </p:blipFill>
          <p:spPr>
            <a:xfrm>
              <a:off x="6457691" y="1893438"/>
              <a:ext cx="1065450" cy="1060560"/>
            </a:xfrm>
            <a:prstGeom prst="rect">
              <a:avLst/>
            </a:prstGeom>
            <a:noFill/>
            <a:ln>
              <a:noFill/>
            </a:ln>
          </p:spPr>
        </p:pic>
        <p:pic>
          <p:nvPicPr>
            <p:cNvPr id="1086" name="Google Shape;1086;p52"/>
            <p:cNvPicPr preferRelativeResize="0"/>
            <p:nvPr/>
          </p:nvPicPr>
          <p:blipFill rotWithShape="1">
            <a:blip r:embed="rId11">
              <a:alphaModFix/>
            </a:blip>
            <a:srcRect b="0" l="0" r="0" t="0"/>
            <a:stretch/>
          </p:blipFill>
          <p:spPr>
            <a:xfrm>
              <a:off x="2987895" y="1774610"/>
              <a:ext cx="1298216" cy="1298216"/>
            </a:xfrm>
            <a:prstGeom prst="rect">
              <a:avLst/>
            </a:prstGeom>
            <a:noFill/>
            <a:ln>
              <a:noFill/>
            </a:ln>
          </p:spPr>
        </p:pic>
        <p:pic>
          <p:nvPicPr>
            <p:cNvPr id="1087" name="Google Shape;1087;p52"/>
            <p:cNvPicPr preferRelativeResize="0"/>
            <p:nvPr/>
          </p:nvPicPr>
          <p:blipFill rotWithShape="1">
            <a:blip r:embed="rId12">
              <a:alphaModFix/>
            </a:blip>
            <a:srcRect b="10763" l="0" r="0" t="0"/>
            <a:stretch/>
          </p:blipFill>
          <p:spPr>
            <a:xfrm>
              <a:off x="7822583" y="1579141"/>
              <a:ext cx="1585773" cy="1415084"/>
            </a:xfrm>
            <a:prstGeom prst="rect">
              <a:avLst/>
            </a:prstGeom>
            <a:noFill/>
            <a:ln>
              <a:noFill/>
            </a:ln>
          </p:spPr>
        </p:pic>
        <p:pic>
          <p:nvPicPr>
            <p:cNvPr id="1088" name="Google Shape;1088;p52"/>
            <p:cNvPicPr preferRelativeResize="0"/>
            <p:nvPr/>
          </p:nvPicPr>
          <p:blipFill rotWithShape="1">
            <a:blip r:embed="rId13">
              <a:alphaModFix/>
            </a:blip>
            <a:srcRect b="0" l="0" r="0" t="0"/>
            <a:stretch/>
          </p:blipFill>
          <p:spPr>
            <a:xfrm>
              <a:off x="6981351" y="3420581"/>
              <a:ext cx="961033" cy="961033"/>
            </a:xfrm>
            <a:prstGeom prst="rect">
              <a:avLst/>
            </a:prstGeom>
            <a:noFill/>
            <a:ln>
              <a:noFill/>
            </a:ln>
          </p:spPr>
        </p:pic>
        <p:pic>
          <p:nvPicPr>
            <p:cNvPr id="1089" name="Google Shape;1089;p52"/>
            <p:cNvPicPr preferRelativeResize="0"/>
            <p:nvPr/>
          </p:nvPicPr>
          <p:blipFill rotWithShape="1">
            <a:blip r:embed="rId14">
              <a:alphaModFix/>
            </a:blip>
            <a:srcRect b="0" l="0" r="0" t="0"/>
            <a:stretch/>
          </p:blipFill>
          <p:spPr>
            <a:xfrm>
              <a:off x="4703952" y="1921993"/>
              <a:ext cx="1088079" cy="1088079"/>
            </a:xfrm>
            <a:prstGeom prst="rect">
              <a:avLst/>
            </a:prstGeom>
            <a:noFill/>
            <a:ln>
              <a:noFill/>
            </a:ln>
          </p:spPr>
        </p:pic>
        <p:pic>
          <p:nvPicPr>
            <p:cNvPr id="1090" name="Google Shape;1090;p52"/>
            <p:cNvPicPr preferRelativeResize="0"/>
            <p:nvPr/>
          </p:nvPicPr>
          <p:blipFill rotWithShape="1">
            <a:blip r:embed="rId15">
              <a:alphaModFix/>
            </a:blip>
            <a:srcRect b="0" l="0" r="0" t="0"/>
            <a:stretch/>
          </p:blipFill>
          <p:spPr>
            <a:xfrm>
              <a:off x="1469526" y="1932222"/>
              <a:ext cx="1067622" cy="1067622"/>
            </a:xfrm>
            <a:prstGeom prst="rect">
              <a:avLst/>
            </a:prstGeom>
            <a:noFill/>
            <a:ln>
              <a:noFill/>
            </a:ln>
          </p:spPr>
        </p:pic>
      </p:gr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94" name="Shape 1094"/>
        <p:cNvGrpSpPr/>
        <p:nvPr/>
      </p:nvGrpSpPr>
      <p:grpSpPr>
        <a:xfrm>
          <a:off x="0" y="0"/>
          <a:ext cx="0" cy="0"/>
          <a:chOff x="0" y="0"/>
          <a:chExt cx="0" cy="0"/>
        </a:xfrm>
      </p:grpSpPr>
      <p:pic>
        <p:nvPicPr>
          <p:cNvPr id="1095" name="Google Shape;1095;p5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096" name="Google Shape;1096;p53"/>
          <p:cNvGrpSpPr/>
          <p:nvPr/>
        </p:nvGrpSpPr>
        <p:grpSpPr>
          <a:xfrm>
            <a:off x="838203" y="317167"/>
            <a:ext cx="5577211" cy="1261974"/>
            <a:chOff x="4411970" y="4340222"/>
            <a:chExt cx="1072202" cy="242681"/>
          </a:xfrm>
        </p:grpSpPr>
        <p:sp>
          <p:nvSpPr>
            <p:cNvPr id="1097" name="Google Shape;1097;p53"/>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098" name="Google Shape;1098;p53"/>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4</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099" name="Google Shape;1099;p53"/>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100" name="Google Shape;1100;p53"/>
          <p:cNvSpPr txBox="1"/>
          <p:nvPr/>
        </p:nvSpPr>
        <p:spPr>
          <a:xfrm>
            <a:off x="2263885" y="546077"/>
            <a:ext cx="4078802"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lang="en-US" sz="2800" u="none" cap="none" strike="noStrike">
                <a:solidFill>
                  <a:srgbClr val="000000"/>
                </a:solidFill>
                <a:latin typeface="Cambria"/>
                <a:ea typeface="Cambria"/>
                <a:cs typeface="Cambria"/>
                <a:sym typeface="Cambria"/>
              </a:rPr>
              <a:t>Membuat Blog</a:t>
            </a:r>
            <a:r>
              <a:rPr b="0" lang="en-US" sz="2800" u="none" cap="none" strike="noStrike">
                <a:solidFill>
                  <a:srgbClr val="000000"/>
                </a:solidFill>
                <a:latin typeface="Cambria"/>
                <a:ea typeface="Cambria"/>
                <a:cs typeface="Cambria"/>
                <a:sym typeface="Cambria"/>
              </a:rPr>
              <a:t> dengan Wordpress</a:t>
            </a:r>
            <a:endParaRPr b="0" sz="2800" u="none" cap="none" strike="noStrike">
              <a:solidFill>
                <a:srgbClr val="000000"/>
              </a:solidFill>
              <a:latin typeface="Cambria"/>
              <a:ea typeface="Cambria"/>
              <a:cs typeface="Cambria"/>
              <a:sym typeface="Cambria"/>
            </a:endParaRPr>
          </a:p>
        </p:txBody>
      </p:sp>
      <p:sp>
        <p:nvSpPr>
          <p:cNvPr id="1101" name="Google Shape;1101;p53"/>
          <p:cNvSpPr txBox="1"/>
          <p:nvPr/>
        </p:nvSpPr>
        <p:spPr>
          <a:xfrm>
            <a:off x="2129131" y="4302495"/>
            <a:ext cx="792926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Teknologi blog diperkenalkan oleh </a:t>
            </a:r>
            <a:r>
              <a:rPr b="1" lang="en-US" sz="1800">
                <a:solidFill>
                  <a:schemeClr val="dk1"/>
                </a:solidFill>
                <a:latin typeface="Cambria"/>
                <a:ea typeface="Cambria"/>
                <a:cs typeface="Cambria"/>
                <a:sym typeface="Cambria"/>
              </a:rPr>
              <a:t>John Barger </a:t>
            </a:r>
            <a:r>
              <a:rPr lang="en-US" sz="1800">
                <a:solidFill>
                  <a:schemeClr val="dk1"/>
                </a:solidFill>
                <a:latin typeface="Cambria"/>
                <a:ea typeface="Cambria"/>
                <a:cs typeface="Cambria"/>
                <a:sym typeface="Cambria"/>
              </a:rPr>
              <a:t>sekitar tahun 1997 yang dikenal dengan nama “</a:t>
            </a:r>
            <a:r>
              <a:rPr i="1" lang="en-US" sz="1800">
                <a:solidFill>
                  <a:schemeClr val="dk1"/>
                </a:solidFill>
                <a:latin typeface="Cambria"/>
                <a:ea typeface="Cambria"/>
                <a:cs typeface="Cambria"/>
                <a:sym typeface="Cambria"/>
              </a:rPr>
              <a:t>web blog</a:t>
            </a:r>
            <a:r>
              <a:rPr lang="en-US" sz="1800">
                <a:solidFill>
                  <a:schemeClr val="dk1"/>
                </a:solidFill>
                <a:latin typeface="Cambria"/>
                <a:ea typeface="Cambria"/>
                <a:cs typeface="Cambria"/>
                <a:sym typeface="Cambria"/>
              </a:rPr>
              <a:t>”. Dengan </a:t>
            </a:r>
            <a:r>
              <a:rPr i="1" lang="en-US" sz="1800">
                <a:solidFill>
                  <a:schemeClr val="dk1"/>
                </a:solidFill>
                <a:latin typeface="Cambria"/>
                <a:ea typeface="Cambria"/>
                <a:cs typeface="Cambria"/>
                <a:sym typeface="Cambria"/>
              </a:rPr>
              <a:t>web blog</a:t>
            </a:r>
            <a:r>
              <a:rPr lang="en-US" sz="1800">
                <a:solidFill>
                  <a:schemeClr val="dk1"/>
                </a:solidFill>
                <a:latin typeface="Cambria"/>
                <a:ea typeface="Cambria"/>
                <a:cs typeface="Cambria"/>
                <a:sym typeface="Cambria"/>
              </a:rPr>
              <a:t>, anda dapat menulis ide, cerita, tutorial dan pengalaman pribadi secara berkelanjutan agar dapat diakses dan dibaca oleh pengguna lainnya di internet.</a:t>
            </a:r>
            <a:endParaRPr sz="1800">
              <a:solidFill>
                <a:schemeClr val="dk1"/>
              </a:solidFill>
              <a:latin typeface="Cambria"/>
              <a:ea typeface="Cambria"/>
              <a:cs typeface="Cambria"/>
              <a:sym typeface="Cambria"/>
            </a:endParaRPr>
          </a:p>
        </p:txBody>
      </p:sp>
      <p:pic>
        <p:nvPicPr>
          <p:cNvPr id="1102" name="Google Shape;1102;p53"/>
          <p:cNvPicPr preferRelativeResize="0"/>
          <p:nvPr/>
        </p:nvPicPr>
        <p:blipFill rotWithShape="1">
          <a:blip r:embed="rId4">
            <a:alphaModFix/>
          </a:blip>
          <a:srcRect b="0" l="0" r="0" t="0"/>
          <a:stretch/>
        </p:blipFill>
        <p:spPr>
          <a:xfrm>
            <a:off x="5001129" y="1911615"/>
            <a:ext cx="2174507" cy="2174507"/>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54"/>
          <p:cNvSpPr/>
          <p:nvPr/>
        </p:nvSpPr>
        <p:spPr>
          <a:xfrm>
            <a:off x="0" y="2201715"/>
            <a:ext cx="12192000" cy="20508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mbria"/>
              <a:ea typeface="Cambria"/>
              <a:cs typeface="Cambria"/>
              <a:sym typeface="Cambria"/>
            </a:endParaRPr>
          </a:p>
        </p:txBody>
      </p:sp>
      <p:pic>
        <p:nvPicPr>
          <p:cNvPr id="1109" name="Google Shape;1109;p5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110" name="Google Shape;1110;p54"/>
          <p:cNvGrpSpPr/>
          <p:nvPr/>
        </p:nvGrpSpPr>
        <p:grpSpPr>
          <a:xfrm>
            <a:off x="907774" y="747337"/>
            <a:ext cx="10376452" cy="4959626"/>
            <a:chOff x="900157" y="747337"/>
            <a:chExt cx="10376452" cy="4959626"/>
          </a:xfrm>
        </p:grpSpPr>
        <p:sp>
          <p:nvSpPr>
            <p:cNvPr id="1111" name="Google Shape;1111;p54"/>
            <p:cNvSpPr/>
            <p:nvPr/>
          </p:nvSpPr>
          <p:spPr>
            <a:xfrm>
              <a:off x="900157" y="747337"/>
              <a:ext cx="10376452" cy="4959626"/>
            </a:xfrm>
            <a:prstGeom prst="rect">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1112" name="Google Shape;1112;p54"/>
            <p:cNvGrpSpPr/>
            <p:nvPr/>
          </p:nvGrpSpPr>
          <p:grpSpPr>
            <a:xfrm>
              <a:off x="1225825" y="1065175"/>
              <a:ext cx="9740349" cy="4323950"/>
              <a:chOff x="1218207" y="1207174"/>
              <a:chExt cx="9740349" cy="4323950"/>
            </a:xfrm>
          </p:grpSpPr>
          <p:sp>
            <p:nvSpPr>
              <p:cNvPr id="1113" name="Google Shape;1113;p54"/>
              <p:cNvSpPr/>
              <p:nvPr/>
            </p:nvSpPr>
            <p:spPr>
              <a:xfrm>
                <a:off x="1218209" y="1207603"/>
                <a:ext cx="9740347" cy="4323521"/>
              </a:xfrm>
              <a:prstGeom prst="rect">
                <a:avLst/>
              </a:pr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114" name="Google Shape;1114;p54"/>
              <p:cNvSpPr/>
              <p:nvPr/>
            </p:nvSpPr>
            <p:spPr>
              <a:xfrm rot="10800000">
                <a:off x="1218207" y="1207174"/>
                <a:ext cx="9740348" cy="4323950"/>
              </a:xfrm>
              <a:custGeom>
                <a:rect b="b" l="l" r="r" t="t"/>
                <a:pathLst>
                  <a:path extrusionOk="0" h="4174435" w="9521687">
                    <a:moveTo>
                      <a:pt x="0" y="4174435"/>
                    </a:moveTo>
                    <a:lnTo>
                      <a:pt x="9521687" y="0"/>
                    </a:lnTo>
                    <a:lnTo>
                      <a:pt x="9521687" y="4174435"/>
                    </a:lnTo>
                    <a:lnTo>
                      <a:pt x="0" y="4174435"/>
                    </a:lnTo>
                    <a:close/>
                  </a:path>
                </a:pathLst>
              </a:custGeom>
              <a:solidFill>
                <a:srgbClr val="3F6D5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grpSp>
      <p:sp>
        <p:nvSpPr>
          <p:cNvPr id="1115" name="Google Shape;1115;p54"/>
          <p:cNvSpPr/>
          <p:nvPr/>
        </p:nvSpPr>
        <p:spPr>
          <a:xfrm>
            <a:off x="512855" y="5894478"/>
            <a:ext cx="11181522" cy="149087"/>
          </a:xfrm>
          <a:prstGeom prst="roundRect">
            <a:avLst>
              <a:gd fmla="val 16667" name="adj"/>
            </a:avLst>
          </a:prstGeom>
          <a:solidFill>
            <a:srgbClr val="F9AB2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116" name="Google Shape;1116;p54"/>
          <p:cNvSpPr txBox="1"/>
          <p:nvPr>
            <p:ph type="title"/>
          </p:nvPr>
        </p:nvSpPr>
        <p:spPr>
          <a:xfrm>
            <a:off x="2149013" y="1889320"/>
            <a:ext cx="7909205" cy="267566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b="1" lang="en-US" sz="5400">
                <a:solidFill>
                  <a:schemeClr val="lt1"/>
                </a:solidFill>
              </a:rPr>
              <a:t>Silahkan kerjakan Aktivitas Mandiri 4</a:t>
            </a:r>
            <a:endParaRPr b="1" sz="5400">
              <a:solidFill>
                <a:schemeClr val="lt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0" name="Shape 1120"/>
        <p:cNvGrpSpPr/>
        <p:nvPr/>
      </p:nvGrpSpPr>
      <p:grpSpPr>
        <a:xfrm>
          <a:off x="0" y="0"/>
          <a:ext cx="0" cy="0"/>
          <a:chOff x="0" y="0"/>
          <a:chExt cx="0" cy="0"/>
        </a:xfrm>
      </p:grpSpPr>
      <p:pic>
        <p:nvPicPr>
          <p:cNvPr id="1121" name="Google Shape;1121;p5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1122" name="Google Shape;1122;p55"/>
          <p:cNvSpPr/>
          <p:nvPr/>
        </p:nvSpPr>
        <p:spPr>
          <a:xfrm rot="5400000">
            <a:off x="505374" y="546873"/>
            <a:ext cx="4670066" cy="3576320"/>
          </a:xfrm>
          <a:prstGeom prst="homePlate">
            <a:avLst>
              <a:gd fmla="val 50000" name="adj"/>
            </a:avLst>
          </a:prstGeom>
          <a:solidFill>
            <a:srgbClr val="BDD7E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123" name="Google Shape;1123;p55"/>
          <p:cNvSpPr/>
          <p:nvPr/>
        </p:nvSpPr>
        <p:spPr>
          <a:xfrm>
            <a:off x="2458621" y="518475"/>
            <a:ext cx="763572" cy="763572"/>
          </a:xfrm>
          <a:prstGeom prst="ellipse">
            <a:avLst/>
          </a:prstGeom>
          <a:solidFill>
            <a:srgbClr val="DDEAF6"/>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Cambria"/>
              <a:buNone/>
            </a:pPr>
            <a:r>
              <a:rPr b="1" lang="en-US" sz="4400">
                <a:solidFill>
                  <a:srgbClr val="000000"/>
                </a:solidFill>
                <a:latin typeface="Cambria"/>
                <a:ea typeface="Cambria"/>
                <a:cs typeface="Cambria"/>
                <a:sym typeface="Cambria"/>
              </a:rPr>
              <a:t>E</a:t>
            </a:r>
            <a:endParaRPr b="1" i="0" sz="4400" u="none" cap="none" strike="noStrike">
              <a:solidFill>
                <a:srgbClr val="000000"/>
              </a:solidFill>
              <a:latin typeface="Cambria"/>
              <a:ea typeface="Cambria"/>
              <a:cs typeface="Cambria"/>
              <a:sym typeface="Cambria"/>
            </a:endParaRPr>
          </a:p>
        </p:txBody>
      </p:sp>
      <p:sp>
        <p:nvSpPr>
          <p:cNvPr id="1124" name="Google Shape;1124;p55"/>
          <p:cNvSpPr txBox="1"/>
          <p:nvPr/>
        </p:nvSpPr>
        <p:spPr>
          <a:xfrm>
            <a:off x="1006890" y="1696673"/>
            <a:ext cx="3667033" cy="584775"/>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Cambria"/>
              <a:buNone/>
            </a:pPr>
            <a:r>
              <a:rPr b="1" i="0" lang="en-US" sz="3200" u="none" cap="none" strike="noStrike">
                <a:solidFill>
                  <a:srgbClr val="000000"/>
                </a:solidFill>
                <a:latin typeface="Cambria"/>
                <a:ea typeface="Cambria"/>
                <a:cs typeface="Cambria"/>
                <a:sym typeface="Cambria"/>
              </a:rPr>
              <a:t>Teknologi Cloud</a:t>
            </a:r>
            <a:endParaRPr b="1" i="0" sz="3200" u="none" cap="none" strike="noStrike">
              <a:solidFill>
                <a:srgbClr val="000000"/>
              </a:solidFill>
              <a:latin typeface="Cambria"/>
              <a:ea typeface="Cambria"/>
              <a:cs typeface="Cambria"/>
              <a:sym typeface="Cambria"/>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8" name="Shape 1128"/>
        <p:cNvGrpSpPr/>
        <p:nvPr/>
      </p:nvGrpSpPr>
      <p:grpSpPr>
        <a:xfrm>
          <a:off x="0" y="0"/>
          <a:ext cx="0" cy="0"/>
          <a:chOff x="0" y="0"/>
          <a:chExt cx="0" cy="0"/>
        </a:xfrm>
      </p:grpSpPr>
      <p:pic>
        <p:nvPicPr>
          <p:cNvPr id="1129" name="Google Shape;1129;p5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130" name="Google Shape;1130;p56"/>
          <p:cNvGrpSpPr/>
          <p:nvPr/>
        </p:nvGrpSpPr>
        <p:grpSpPr>
          <a:xfrm>
            <a:off x="838203" y="317167"/>
            <a:ext cx="5577211" cy="1261974"/>
            <a:chOff x="4411970" y="4340222"/>
            <a:chExt cx="1072202" cy="242681"/>
          </a:xfrm>
        </p:grpSpPr>
        <p:sp>
          <p:nvSpPr>
            <p:cNvPr id="1131" name="Google Shape;1131;p56"/>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132" name="Google Shape;1132;p56"/>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1</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133" name="Google Shape;1133;p56"/>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134" name="Google Shape;1134;p56"/>
          <p:cNvSpPr txBox="1"/>
          <p:nvPr/>
        </p:nvSpPr>
        <p:spPr>
          <a:xfrm>
            <a:off x="2263885" y="546077"/>
            <a:ext cx="4078802"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lang="en-US" sz="2800" u="none" cap="none" strike="noStrike">
                <a:solidFill>
                  <a:srgbClr val="000000"/>
                </a:solidFill>
                <a:latin typeface="Cambria"/>
                <a:ea typeface="Cambria"/>
                <a:cs typeface="Cambria"/>
                <a:sym typeface="Cambria"/>
              </a:rPr>
              <a:t>Media Penyimpanan </a:t>
            </a:r>
            <a:r>
              <a:rPr b="0" i="1" lang="en-US" sz="2800" u="none" cap="none" strike="noStrike">
                <a:solidFill>
                  <a:srgbClr val="000000"/>
                </a:solidFill>
                <a:latin typeface="Cambria"/>
                <a:ea typeface="Cambria"/>
                <a:cs typeface="Cambria"/>
                <a:sym typeface="Cambria"/>
              </a:rPr>
              <a:t>Cloud</a:t>
            </a:r>
            <a:endParaRPr b="0" i="1" sz="2800" u="none" cap="none" strike="noStrike">
              <a:solidFill>
                <a:srgbClr val="000000"/>
              </a:solidFill>
              <a:latin typeface="Cambria"/>
              <a:ea typeface="Cambria"/>
              <a:cs typeface="Cambria"/>
              <a:sym typeface="Cambria"/>
            </a:endParaRPr>
          </a:p>
        </p:txBody>
      </p:sp>
      <p:pic>
        <p:nvPicPr>
          <p:cNvPr id="1135" name="Google Shape;1135;p56"/>
          <p:cNvPicPr preferRelativeResize="0"/>
          <p:nvPr/>
        </p:nvPicPr>
        <p:blipFill rotWithShape="1">
          <a:blip r:embed="rId4">
            <a:alphaModFix/>
          </a:blip>
          <a:srcRect b="0" l="0" r="0" t="0"/>
          <a:stretch/>
        </p:blipFill>
        <p:spPr>
          <a:xfrm>
            <a:off x="5559398" y="2019925"/>
            <a:ext cx="3786733" cy="1233647"/>
          </a:xfrm>
          <a:prstGeom prst="rect">
            <a:avLst/>
          </a:prstGeom>
          <a:noFill/>
          <a:ln>
            <a:noFill/>
          </a:ln>
        </p:spPr>
      </p:pic>
      <p:pic>
        <p:nvPicPr>
          <p:cNvPr id="1136" name="Google Shape;1136;p56"/>
          <p:cNvPicPr preferRelativeResize="0"/>
          <p:nvPr/>
        </p:nvPicPr>
        <p:blipFill rotWithShape="1">
          <a:blip r:embed="rId5">
            <a:alphaModFix/>
          </a:blip>
          <a:srcRect b="0" l="0" r="0" t="0"/>
          <a:stretch/>
        </p:blipFill>
        <p:spPr>
          <a:xfrm>
            <a:off x="1890459" y="3059184"/>
            <a:ext cx="2967006" cy="2967006"/>
          </a:xfrm>
          <a:prstGeom prst="rect">
            <a:avLst/>
          </a:prstGeom>
          <a:noFill/>
          <a:ln>
            <a:noFill/>
          </a:ln>
        </p:spPr>
      </p:pic>
      <p:pic>
        <p:nvPicPr>
          <p:cNvPr id="1137" name="Google Shape;1137;p56"/>
          <p:cNvPicPr preferRelativeResize="0"/>
          <p:nvPr/>
        </p:nvPicPr>
        <p:blipFill rotWithShape="1">
          <a:blip r:embed="rId6">
            <a:alphaModFix/>
          </a:blip>
          <a:srcRect b="0" l="0" r="0" t="0"/>
          <a:stretch/>
        </p:blipFill>
        <p:spPr>
          <a:xfrm>
            <a:off x="2649047" y="2079056"/>
            <a:ext cx="1449831" cy="1299413"/>
          </a:xfrm>
          <a:prstGeom prst="rect">
            <a:avLst/>
          </a:prstGeom>
          <a:noFill/>
          <a:ln>
            <a:noFill/>
          </a:ln>
        </p:spPr>
      </p:pic>
      <p:pic>
        <p:nvPicPr>
          <p:cNvPr id="1138" name="Google Shape;1138;p56"/>
          <p:cNvPicPr preferRelativeResize="0"/>
          <p:nvPr/>
        </p:nvPicPr>
        <p:blipFill rotWithShape="1">
          <a:blip r:embed="rId7">
            <a:alphaModFix/>
          </a:blip>
          <a:srcRect b="0" l="0" r="0" t="0"/>
          <a:stretch/>
        </p:blipFill>
        <p:spPr>
          <a:xfrm>
            <a:off x="5559398" y="3703066"/>
            <a:ext cx="3786733" cy="1648323"/>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42" name="Shape 1142"/>
        <p:cNvGrpSpPr/>
        <p:nvPr/>
      </p:nvGrpSpPr>
      <p:grpSpPr>
        <a:xfrm>
          <a:off x="0" y="0"/>
          <a:ext cx="0" cy="0"/>
          <a:chOff x="0" y="0"/>
          <a:chExt cx="0" cy="0"/>
        </a:xfrm>
      </p:grpSpPr>
      <p:pic>
        <p:nvPicPr>
          <p:cNvPr id="1143" name="Google Shape;1143;p5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144" name="Google Shape;1144;p57"/>
          <p:cNvGrpSpPr/>
          <p:nvPr/>
        </p:nvGrpSpPr>
        <p:grpSpPr>
          <a:xfrm>
            <a:off x="838203" y="317167"/>
            <a:ext cx="5577211" cy="1261974"/>
            <a:chOff x="4411970" y="4340222"/>
            <a:chExt cx="1072202" cy="242681"/>
          </a:xfrm>
        </p:grpSpPr>
        <p:sp>
          <p:nvSpPr>
            <p:cNvPr id="1145" name="Google Shape;1145;p57"/>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146" name="Google Shape;1146;p57"/>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2</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147" name="Google Shape;1147;p57"/>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148" name="Google Shape;1148;p57"/>
          <p:cNvSpPr txBox="1"/>
          <p:nvPr/>
        </p:nvSpPr>
        <p:spPr>
          <a:xfrm>
            <a:off x="2263885" y="728958"/>
            <a:ext cx="4078802"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lang="en-US" sz="2800" u="none" cap="none" strike="noStrike">
                <a:solidFill>
                  <a:srgbClr val="000000"/>
                </a:solidFill>
                <a:latin typeface="Cambria"/>
                <a:ea typeface="Cambria"/>
                <a:cs typeface="Cambria"/>
                <a:sym typeface="Cambria"/>
              </a:rPr>
              <a:t>Membuat Vlog di Youtube</a:t>
            </a:r>
            <a:endParaRPr b="0" i="1" sz="2800" u="none" cap="none" strike="noStrike">
              <a:solidFill>
                <a:srgbClr val="000000"/>
              </a:solidFill>
              <a:latin typeface="Cambria"/>
              <a:ea typeface="Cambria"/>
              <a:cs typeface="Cambria"/>
              <a:sym typeface="Cambria"/>
            </a:endParaRPr>
          </a:p>
        </p:txBody>
      </p:sp>
      <p:sp>
        <p:nvSpPr>
          <p:cNvPr id="1149" name="Google Shape;1149;p57"/>
          <p:cNvSpPr txBox="1"/>
          <p:nvPr/>
        </p:nvSpPr>
        <p:spPr>
          <a:xfrm>
            <a:off x="2129131" y="4302495"/>
            <a:ext cx="792926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Vlog merupakan perpaduan dua istilah, yaitu video dan blog. Vlog dapat dikatakan sebagai aktivitas </a:t>
            </a:r>
            <a:r>
              <a:rPr i="1" lang="en-US" sz="1800">
                <a:solidFill>
                  <a:schemeClr val="dk1"/>
                </a:solidFill>
                <a:latin typeface="Cambria"/>
                <a:ea typeface="Cambria"/>
                <a:cs typeface="Cambria"/>
                <a:sym typeface="Cambria"/>
              </a:rPr>
              <a:t>blogging</a:t>
            </a:r>
            <a:r>
              <a:rPr lang="en-US" sz="1800">
                <a:solidFill>
                  <a:schemeClr val="dk1"/>
                </a:solidFill>
                <a:latin typeface="Cambria"/>
                <a:ea typeface="Cambria"/>
                <a:cs typeface="Cambria"/>
                <a:sym typeface="Cambria"/>
              </a:rPr>
              <a:t> menggunakan media video yang didistribusikan dan selalu diperbarui secara berkala untuk memperoleh rating pengunjung.</a:t>
            </a:r>
            <a:endParaRPr/>
          </a:p>
        </p:txBody>
      </p:sp>
      <p:pic>
        <p:nvPicPr>
          <p:cNvPr id="1150" name="Google Shape;1150;p57"/>
          <p:cNvPicPr preferRelativeResize="0"/>
          <p:nvPr/>
        </p:nvPicPr>
        <p:blipFill rotWithShape="1">
          <a:blip r:embed="rId4">
            <a:alphaModFix/>
          </a:blip>
          <a:srcRect b="0" l="0" r="0" t="0"/>
          <a:stretch/>
        </p:blipFill>
        <p:spPr>
          <a:xfrm>
            <a:off x="2636023" y="632737"/>
            <a:ext cx="6904719" cy="517854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4" name="Shape 1154"/>
        <p:cNvGrpSpPr/>
        <p:nvPr/>
      </p:nvGrpSpPr>
      <p:grpSpPr>
        <a:xfrm>
          <a:off x="0" y="0"/>
          <a:ext cx="0" cy="0"/>
          <a:chOff x="0" y="0"/>
          <a:chExt cx="0" cy="0"/>
        </a:xfrm>
      </p:grpSpPr>
      <p:pic>
        <p:nvPicPr>
          <p:cNvPr id="1155" name="Google Shape;1155;p5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156" name="Google Shape;1156;p58"/>
          <p:cNvGrpSpPr/>
          <p:nvPr/>
        </p:nvGrpSpPr>
        <p:grpSpPr>
          <a:xfrm>
            <a:off x="838203" y="317167"/>
            <a:ext cx="5577211" cy="1261974"/>
            <a:chOff x="4411970" y="4340222"/>
            <a:chExt cx="1072202" cy="242681"/>
          </a:xfrm>
        </p:grpSpPr>
        <p:sp>
          <p:nvSpPr>
            <p:cNvPr id="1157" name="Google Shape;1157;p58"/>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158" name="Google Shape;1158;p58"/>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3</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159" name="Google Shape;1159;p58"/>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160" name="Google Shape;1160;p58"/>
          <p:cNvSpPr txBox="1"/>
          <p:nvPr/>
        </p:nvSpPr>
        <p:spPr>
          <a:xfrm>
            <a:off x="2263885" y="728958"/>
            <a:ext cx="4078802"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lang="en-US" sz="2800" u="none" cap="none" strike="noStrike">
                <a:solidFill>
                  <a:srgbClr val="000000"/>
                </a:solidFill>
                <a:latin typeface="Cambria"/>
                <a:ea typeface="Cambria"/>
                <a:cs typeface="Cambria"/>
                <a:sym typeface="Cambria"/>
              </a:rPr>
              <a:t>Google Form</a:t>
            </a:r>
            <a:endParaRPr b="0" i="1" sz="2800" u="none" cap="none" strike="noStrike">
              <a:solidFill>
                <a:srgbClr val="000000"/>
              </a:solidFill>
              <a:latin typeface="Cambria"/>
              <a:ea typeface="Cambria"/>
              <a:cs typeface="Cambria"/>
              <a:sym typeface="Cambria"/>
            </a:endParaRPr>
          </a:p>
        </p:txBody>
      </p:sp>
      <p:sp>
        <p:nvSpPr>
          <p:cNvPr id="1161" name="Google Shape;1161;p58"/>
          <p:cNvSpPr/>
          <p:nvPr/>
        </p:nvSpPr>
        <p:spPr>
          <a:xfrm>
            <a:off x="5592278" y="2893548"/>
            <a:ext cx="4427621" cy="2553891"/>
          </a:xfrm>
          <a:prstGeom prst="roundRect">
            <a:avLst>
              <a:gd fmla="val 16667" name="adj"/>
            </a:avLst>
          </a:prstGeom>
          <a:noFill/>
          <a:ln cap="flat" cmpd="sng" w="19050">
            <a:solidFill>
              <a:srgbClr val="7030A0"/>
            </a:solidFill>
            <a:prstDash val="dash"/>
            <a:round/>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Google form merupakan layanan yang memungkinkan user membuat form berisi sejumlah pertanyaan dan kolom isian secara online. Tujuannya adalah memudahkan pengisian data yang dibutuhkan oleh suatu institusi atau organisasi pada setiap pelanggan atau anggotanya melalui sambungan internet.</a:t>
            </a:r>
            <a:endParaRPr sz="1800">
              <a:solidFill>
                <a:schemeClr val="dk1"/>
              </a:solidFill>
              <a:latin typeface="Cambria"/>
              <a:ea typeface="Cambria"/>
              <a:cs typeface="Cambria"/>
              <a:sym typeface="Cambria"/>
            </a:endParaRPr>
          </a:p>
        </p:txBody>
      </p:sp>
      <p:pic>
        <p:nvPicPr>
          <p:cNvPr id="1162" name="Google Shape;1162;p58"/>
          <p:cNvPicPr preferRelativeResize="0"/>
          <p:nvPr/>
        </p:nvPicPr>
        <p:blipFill rotWithShape="1">
          <a:blip r:embed="rId4">
            <a:alphaModFix/>
          </a:blip>
          <a:srcRect b="0" l="0" r="0" t="0"/>
          <a:stretch/>
        </p:blipFill>
        <p:spPr>
          <a:xfrm>
            <a:off x="2899082" y="2114794"/>
            <a:ext cx="2424186" cy="333264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66" name="Shape 1166"/>
        <p:cNvGrpSpPr/>
        <p:nvPr/>
      </p:nvGrpSpPr>
      <p:grpSpPr>
        <a:xfrm>
          <a:off x="0" y="0"/>
          <a:ext cx="0" cy="0"/>
          <a:chOff x="0" y="0"/>
          <a:chExt cx="0" cy="0"/>
        </a:xfrm>
      </p:grpSpPr>
      <p:pic>
        <p:nvPicPr>
          <p:cNvPr id="1167" name="Google Shape;1167;p5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168" name="Google Shape;1168;p59"/>
          <p:cNvGrpSpPr/>
          <p:nvPr/>
        </p:nvGrpSpPr>
        <p:grpSpPr>
          <a:xfrm>
            <a:off x="838203" y="317167"/>
            <a:ext cx="6005657" cy="1261974"/>
            <a:chOff x="838203" y="317167"/>
            <a:chExt cx="6005657" cy="1261974"/>
          </a:xfrm>
        </p:grpSpPr>
        <p:sp>
          <p:nvSpPr>
            <p:cNvPr id="1169" name="Google Shape;1169;p59"/>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170" name="Google Shape;1170;p59"/>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4</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171" name="Google Shape;1171;p59"/>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172" name="Google Shape;1172;p59"/>
          <p:cNvSpPr txBox="1"/>
          <p:nvPr/>
        </p:nvSpPr>
        <p:spPr>
          <a:xfrm>
            <a:off x="2263884" y="615574"/>
            <a:ext cx="4441715"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Menerapkan </a:t>
            </a:r>
            <a:r>
              <a:rPr b="0" i="1" lang="en-US" sz="2400" u="none" cap="none" strike="noStrike">
                <a:solidFill>
                  <a:srgbClr val="000000"/>
                </a:solidFill>
                <a:latin typeface="Cambria"/>
                <a:ea typeface="Cambria"/>
                <a:cs typeface="Cambria"/>
                <a:sym typeface="Cambria"/>
              </a:rPr>
              <a:t>e-learning</a:t>
            </a:r>
            <a:r>
              <a:rPr b="0" i="0" lang="en-US" sz="2400" u="none" cap="none" strike="noStrike">
                <a:solidFill>
                  <a:srgbClr val="000000"/>
                </a:solidFill>
                <a:latin typeface="Cambria"/>
                <a:ea typeface="Cambria"/>
                <a:cs typeface="Cambria"/>
                <a:sym typeface="Cambria"/>
              </a:rPr>
              <a:t> dengan Google Classroom</a:t>
            </a:r>
            <a:endParaRPr b="0" i="0" sz="2400" u="none" cap="none" strike="noStrike">
              <a:solidFill>
                <a:srgbClr val="000000"/>
              </a:solidFill>
              <a:latin typeface="Cambria"/>
              <a:ea typeface="Cambria"/>
              <a:cs typeface="Cambria"/>
              <a:sym typeface="Cambria"/>
            </a:endParaRPr>
          </a:p>
        </p:txBody>
      </p:sp>
      <p:sp>
        <p:nvSpPr>
          <p:cNvPr id="1173" name="Google Shape;1173;p59"/>
          <p:cNvSpPr txBox="1"/>
          <p:nvPr/>
        </p:nvSpPr>
        <p:spPr>
          <a:xfrm>
            <a:off x="1274754" y="1922827"/>
            <a:ext cx="917087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Ada dua presepsi dasar </a:t>
            </a:r>
            <a:r>
              <a:rPr i="1" lang="en-US" sz="1800">
                <a:solidFill>
                  <a:schemeClr val="dk1"/>
                </a:solidFill>
                <a:latin typeface="Cambria"/>
                <a:ea typeface="Cambria"/>
                <a:cs typeface="Cambria"/>
                <a:sym typeface="Cambria"/>
              </a:rPr>
              <a:t>e-learning</a:t>
            </a:r>
            <a:r>
              <a:rPr lang="en-US" sz="1800">
                <a:solidFill>
                  <a:schemeClr val="dk1"/>
                </a:solidFill>
                <a:latin typeface="Cambria"/>
                <a:ea typeface="Cambria"/>
                <a:cs typeface="Cambria"/>
                <a:sym typeface="Cambria"/>
              </a:rPr>
              <a:t>, yaitu sebagai berikut.</a:t>
            </a:r>
            <a:endParaRPr sz="1800">
              <a:solidFill>
                <a:schemeClr val="dk1"/>
              </a:solidFill>
              <a:latin typeface="Cambria"/>
              <a:ea typeface="Cambria"/>
              <a:cs typeface="Cambria"/>
              <a:sym typeface="Cambria"/>
            </a:endParaRPr>
          </a:p>
        </p:txBody>
      </p:sp>
      <p:grpSp>
        <p:nvGrpSpPr>
          <p:cNvPr id="1174" name="Google Shape;1174;p59"/>
          <p:cNvGrpSpPr/>
          <p:nvPr/>
        </p:nvGrpSpPr>
        <p:grpSpPr>
          <a:xfrm>
            <a:off x="1440046" y="2640377"/>
            <a:ext cx="9005586" cy="1450359"/>
            <a:chOff x="4411970" y="1801825"/>
            <a:chExt cx="734586" cy="409262"/>
          </a:xfrm>
        </p:grpSpPr>
        <p:sp>
          <p:nvSpPr>
            <p:cNvPr id="1175" name="Google Shape;1175;p59"/>
            <p:cNvSpPr/>
            <p:nvPr/>
          </p:nvSpPr>
          <p:spPr>
            <a:xfrm>
              <a:off x="4411970" y="1801825"/>
              <a:ext cx="734586" cy="409262"/>
            </a:xfrm>
            <a:custGeom>
              <a:rect b="b" l="l" r="r" t="t"/>
              <a:pathLst>
                <a:path extrusionOk="0" h="9064" w="16269">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rgbClr val="C4E0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6" name="Google Shape;1176;p59"/>
            <p:cNvSpPr/>
            <p:nvPr/>
          </p:nvSpPr>
          <p:spPr>
            <a:xfrm>
              <a:off x="4411970" y="1801825"/>
              <a:ext cx="184087" cy="330923"/>
            </a:xfrm>
            <a:custGeom>
              <a:rect b="b" l="l" r="r" t="t"/>
              <a:pathLst>
                <a:path extrusionOk="0" h="7329" w="4077">
                  <a:moveTo>
                    <a:pt x="428" y="0"/>
                  </a:moveTo>
                  <a:cubicBezTo>
                    <a:pt x="193" y="0"/>
                    <a:pt x="2" y="191"/>
                    <a:pt x="2" y="428"/>
                  </a:cubicBezTo>
                  <a:lnTo>
                    <a:pt x="2" y="6900"/>
                  </a:lnTo>
                  <a:cubicBezTo>
                    <a:pt x="1" y="7136"/>
                    <a:pt x="193" y="7328"/>
                    <a:pt x="428" y="7328"/>
                  </a:cubicBezTo>
                  <a:lnTo>
                    <a:pt x="4076" y="7328"/>
                  </a:lnTo>
                  <a:lnTo>
                    <a:pt x="4076" y="0"/>
                  </a:lnTo>
                  <a:close/>
                </a:path>
              </a:pathLst>
            </a:custGeom>
            <a:solidFill>
              <a:srgbClr val="A8D0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77" name="Google Shape;1177;p59"/>
          <p:cNvGrpSpPr/>
          <p:nvPr/>
        </p:nvGrpSpPr>
        <p:grpSpPr>
          <a:xfrm rot="10800000">
            <a:off x="1469526" y="4161333"/>
            <a:ext cx="9005586" cy="1450359"/>
            <a:chOff x="4411970" y="1801825"/>
            <a:chExt cx="734586" cy="409262"/>
          </a:xfrm>
        </p:grpSpPr>
        <p:sp>
          <p:nvSpPr>
            <p:cNvPr id="1178" name="Google Shape;1178;p59"/>
            <p:cNvSpPr/>
            <p:nvPr/>
          </p:nvSpPr>
          <p:spPr>
            <a:xfrm>
              <a:off x="4411970" y="1801825"/>
              <a:ext cx="734586" cy="409262"/>
            </a:xfrm>
            <a:custGeom>
              <a:rect b="b" l="l" r="r" t="t"/>
              <a:pathLst>
                <a:path extrusionOk="0" h="9064" w="16269">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rgbClr val="C4E0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9" name="Google Shape;1179;p59"/>
            <p:cNvSpPr/>
            <p:nvPr/>
          </p:nvSpPr>
          <p:spPr>
            <a:xfrm>
              <a:off x="4411970" y="1801825"/>
              <a:ext cx="184087" cy="330923"/>
            </a:xfrm>
            <a:custGeom>
              <a:rect b="b" l="l" r="r" t="t"/>
              <a:pathLst>
                <a:path extrusionOk="0" h="7329" w="4077">
                  <a:moveTo>
                    <a:pt x="428" y="0"/>
                  </a:moveTo>
                  <a:cubicBezTo>
                    <a:pt x="193" y="0"/>
                    <a:pt x="2" y="191"/>
                    <a:pt x="2" y="428"/>
                  </a:cubicBezTo>
                  <a:lnTo>
                    <a:pt x="2" y="6900"/>
                  </a:lnTo>
                  <a:cubicBezTo>
                    <a:pt x="1" y="7136"/>
                    <a:pt x="193" y="7328"/>
                    <a:pt x="428" y="7328"/>
                  </a:cubicBezTo>
                  <a:lnTo>
                    <a:pt x="4076" y="7328"/>
                  </a:lnTo>
                  <a:lnTo>
                    <a:pt x="4076" y="0"/>
                  </a:lnTo>
                  <a:close/>
                </a:path>
              </a:pathLst>
            </a:custGeom>
            <a:solidFill>
              <a:srgbClr val="A8D0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180" name="Google Shape;1180;p59"/>
          <p:cNvSpPr txBox="1"/>
          <p:nvPr/>
        </p:nvSpPr>
        <p:spPr>
          <a:xfrm>
            <a:off x="1548009" y="2865317"/>
            <a:ext cx="177270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chemeClr val="dk1"/>
                </a:solidFill>
                <a:latin typeface="Calibri"/>
                <a:ea typeface="Calibri"/>
                <a:cs typeface="Calibri"/>
                <a:sym typeface="Calibri"/>
              </a:rPr>
              <a:t>Electronic base e-learning</a:t>
            </a:r>
            <a:endParaRPr i="1" sz="1800">
              <a:solidFill>
                <a:schemeClr val="dk1"/>
              </a:solidFill>
              <a:latin typeface="Calibri"/>
              <a:ea typeface="Calibri"/>
              <a:cs typeface="Calibri"/>
              <a:sym typeface="Calibri"/>
            </a:endParaRPr>
          </a:p>
        </p:txBody>
      </p:sp>
      <p:sp>
        <p:nvSpPr>
          <p:cNvPr id="1181" name="Google Shape;1181;p59"/>
          <p:cNvSpPr txBox="1"/>
          <p:nvPr/>
        </p:nvSpPr>
        <p:spPr>
          <a:xfrm>
            <a:off x="8768614" y="4692262"/>
            <a:ext cx="1630977" cy="646331"/>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i="1" lang="en-US" sz="1800">
                <a:solidFill>
                  <a:schemeClr val="dk1"/>
                </a:solidFill>
                <a:latin typeface="Calibri"/>
                <a:ea typeface="Calibri"/>
                <a:cs typeface="Calibri"/>
                <a:sym typeface="Calibri"/>
              </a:rPr>
              <a:t>Internet base e-learning</a:t>
            </a:r>
            <a:endParaRPr i="1" sz="1800">
              <a:solidFill>
                <a:schemeClr val="dk1"/>
              </a:solidFill>
              <a:latin typeface="Calibri"/>
              <a:ea typeface="Calibri"/>
              <a:cs typeface="Calibri"/>
              <a:sym typeface="Calibri"/>
            </a:endParaRPr>
          </a:p>
        </p:txBody>
      </p:sp>
      <p:sp>
        <p:nvSpPr>
          <p:cNvPr id="1182" name="Google Shape;1182;p59"/>
          <p:cNvSpPr txBox="1"/>
          <p:nvPr/>
        </p:nvSpPr>
        <p:spPr>
          <a:xfrm>
            <a:off x="3682248" y="2776027"/>
            <a:ext cx="6732749"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600">
                <a:solidFill>
                  <a:schemeClr val="dk1"/>
                </a:solidFill>
                <a:latin typeface="Calibri"/>
                <a:ea typeface="Calibri"/>
                <a:cs typeface="Calibri"/>
                <a:sym typeface="Calibri"/>
              </a:rPr>
              <a:t>Metode pembelajaran berbasis IT dengan memanfaatkan media digital, baik secara online maupun </a:t>
            </a:r>
            <a:r>
              <a:rPr i="1" lang="en-US" sz="1600">
                <a:solidFill>
                  <a:schemeClr val="dk1"/>
                </a:solidFill>
                <a:latin typeface="Calibri"/>
                <a:ea typeface="Calibri"/>
                <a:cs typeface="Calibri"/>
                <a:sym typeface="Calibri"/>
              </a:rPr>
              <a:t>offline</a:t>
            </a:r>
            <a:r>
              <a:rPr lang="en-US" sz="1600">
                <a:solidFill>
                  <a:schemeClr val="dk1"/>
                </a:solidFill>
                <a:latin typeface="Calibri"/>
                <a:ea typeface="Calibri"/>
                <a:cs typeface="Calibri"/>
                <a:sym typeface="Calibri"/>
              </a:rPr>
              <a:t>. Misal, video </a:t>
            </a:r>
            <a:r>
              <a:rPr i="1" lang="en-US" sz="1600">
                <a:solidFill>
                  <a:schemeClr val="dk1"/>
                </a:solidFill>
                <a:latin typeface="Calibri"/>
                <a:ea typeface="Calibri"/>
                <a:cs typeface="Calibri"/>
                <a:sym typeface="Calibri"/>
              </a:rPr>
              <a:t>file</a:t>
            </a:r>
            <a:r>
              <a:rPr lang="en-US" sz="1600">
                <a:solidFill>
                  <a:schemeClr val="dk1"/>
                </a:solidFill>
                <a:latin typeface="Calibri"/>
                <a:ea typeface="Calibri"/>
                <a:cs typeface="Calibri"/>
                <a:sym typeface="Calibri"/>
              </a:rPr>
              <a:t>, presentasi dengan proyektor LCD, animasi, pembelajaran berbasis multimedia, dll.</a:t>
            </a:r>
            <a:endParaRPr sz="1600">
              <a:solidFill>
                <a:schemeClr val="dk1"/>
              </a:solidFill>
              <a:latin typeface="Calibri"/>
              <a:ea typeface="Calibri"/>
              <a:cs typeface="Calibri"/>
              <a:sym typeface="Calibri"/>
            </a:endParaRPr>
          </a:p>
        </p:txBody>
      </p:sp>
      <p:sp>
        <p:nvSpPr>
          <p:cNvPr id="1183" name="Google Shape;1183;p59"/>
          <p:cNvSpPr txBox="1"/>
          <p:nvPr/>
        </p:nvSpPr>
        <p:spPr>
          <a:xfrm>
            <a:off x="1494913" y="4599928"/>
            <a:ext cx="6732749"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600">
                <a:solidFill>
                  <a:schemeClr val="dk1"/>
                </a:solidFill>
                <a:latin typeface="Calibri"/>
                <a:ea typeface="Calibri"/>
                <a:cs typeface="Calibri"/>
                <a:sym typeface="Calibri"/>
              </a:rPr>
              <a:t>Metode pembelajaran yang memanfaatkan jaringan internet sebagai media utamanya. Dengan sistem ini, peserta didik dapat mengakses dan menggunakannya sebagai sarana belajar selama terkoneksi dengan internet.</a:t>
            </a:r>
            <a:endParaRPr sz="16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5" name="Shape 265"/>
        <p:cNvGrpSpPr/>
        <p:nvPr/>
      </p:nvGrpSpPr>
      <p:grpSpPr>
        <a:xfrm>
          <a:off x="0" y="0"/>
          <a:ext cx="0" cy="0"/>
          <a:chOff x="0" y="0"/>
          <a:chExt cx="0" cy="0"/>
        </a:xfrm>
      </p:grpSpPr>
      <p:pic>
        <p:nvPicPr>
          <p:cNvPr id="266" name="Google Shape;266;p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267" name="Google Shape;267;p6"/>
          <p:cNvGrpSpPr/>
          <p:nvPr/>
        </p:nvGrpSpPr>
        <p:grpSpPr>
          <a:xfrm>
            <a:off x="838203" y="317167"/>
            <a:ext cx="5577211" cy="1261974"/>
            <a:chOff x="4411970" y="4340222"/>
            <a:chExt cx="1072202" cy="242681"/>
          </a:xfrm>
        </p:grpSpPr>
        <p:sp>
          <p:nvSpPr>
            <p:cNvPr id="268" name="Google Shape;268;p6"/>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69" name="Google Shape;269;p6"/>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4</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270" name="Google Shape;270;p6"/>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271" name="Google Shape;271;p6"/>
          <p:cNvSpPr txBox="1"/>
          <p:nvPr/>
        </p:nvSpPr>
        <p:spPr>
          <a:xfrm>
            <a:off x="2263882" y="544682"/>
            <a:ext cx="4078802"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i="0" lang="en-US" sz="2800" u="none" cap="none" strike="noStrike">
                <a:solidFill>
                  <a:srgbClr val="000000"/>
                </a:solidFill>
                <a:latin typeface="Cambria"/>
                <a:ea typeface="Cambria"/>
                <a:cs typeface="Cambria"/>
                <a:sym typeface="Cambria"/>
              </a:rPr>
              <a:t>Menulis Paragraf</a:t>
            </a:r>
            <a:r>
              <a:rPr b="0" i="0" lang="en-US" sz="2800" u="none" cap="none" strike="noStrike">
                <a:solidFill>
                  <a:srgbClr val="000000"/>
                </a:solidFill>
                <a:latin typeface="Cambria"/>
                <a:ea typeface="Cambria"/>
                <a:cs typeface="Cambria"/>
                <a:sym typeface="Cambria"/>
              </a:rPr>
              <a:t> dengan Word</a:t>
            </a:r>
            <a:endParaRPr b="0" i="0" sz="2800" u="none" cap="none" strike="noStrike">
              <a:solidFill>
                <a:srgbClr val="000000"/>
              </a:solidFill>
              <a:latin typeface="Cambria"/>
              <a:ea typeface="Cambria"/>
              <a:cs typeface="Cambria"/>
              <a:sym typeface="Cambria"/>
            </a:endParaRPr>
          </a:p>
        </p:txBody>
      </p:sp>
      <p:cxnSp>
        <p:nvCxnSpPr>
          <p:cNvPr id="272" name="Google Shape;272;p6"/>
          <p:cNvCxnSpPr/>
          <p:nvPr/>
        </p:nvCxnSpPr>
        <p:spPr>
          <a:xfrm>
            <a:off x="1469526" y="2072640"/>
            <a:ext cx="0" cy="3830320"/>
          </a:xfrm>
          <a:prstGeom prst="straightConnector1">
            <a:avLst/>
          </a:prstGeom>
          <a:noFill/>
          <a:ln cap="flat" cmpd="sng" w="28575">
            <a:solidFill>
              <a:srgbClr val="2E75B5"/>
            </a:solidFill>
            <a:prstDash val="solid"/>
            <a:miter lim="800000"/>
            <a:headEnd len="sm" w="sm" type="none"/>
            <a:tailEnd len="sm" w="sm" type="none"/>
          </a:ln>
        </p:spPr>
      </p:cxnSp>
      <p:sp>
        <p:nvSpPr>
          <p:cNvPr id="273" name="Google Shape;273;p6"/>
          <p:cNvSpPr/>
          <p:nvPr/>
        </p:nvSpPr>
        <p:spPr>
          <a:xfrm>
            <a:off x="1374447" y="203190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4" name="Google Shape;274;p6"/>
          <p:cNvSpPr/>
          <p:nvPr/>
        </p:nvSpPr>
        <p:spPr>
          <a:xfrm>
            <a:off x="1374447" y="2579738"/>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5" name="Google Shape;275;p6"/>
          <p:cNvSpPr txBox="1"/>
          <p:nvPr/>
        </p:nvSpPr>
        <p:spPr>
          <a:xfrm>
            <a:off x="1659683" y="1942312"/>
            <a:ext cx="46459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Login dengan akun yang telah didaftarkan.</a:t>
            </a:r>
            <a:endParaRPr sz="1800">
              <a:solidFill>
                <a:schemeClr val="dk1"/>
              </a:solidFill>
              <a:latin typeface="Cambria"/>
              <a:ea typeface="Cambria"/>
              <a:cs typeface="Cambria"/>
              <a:sym typeface="Cambria"/>
            </a:endParaRPr>
          </a:p>
        </p:txBody>
      </p:sp>
      <p:sp>
        <p:nvSpPr>
          <p:cNvPr id="276" name="Google Shape;276;p6"/>
          <p:cNvSpPr txBox="1"/>
          <p:nvPr/>
        </p:nvSpPr>
        <p:spPr>
          <a:xfrm>
            <a:off x="1696720" y="2490150"/>
            <a:ext cx="4645964" cy="286232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Atur Dokumen dengan ketentuan:</a:t>
            </a:r>
            <a:br>
              <a:rPr lang="en-US" sz="1800">
                <a:solidFill>
                  <a:schemeClr val="dk1"/>
                </a:solidFill>
                <a:latin typeface="Cambria"/>
                <a:ea typeface="Cambria"/>
                <a:cs typeface="Cambria"/>
                <a:sym typeface="Cambria"/>
              </a:rPr>
            </a:br>
            <a:r>
              <a:rPr lang="en-US" sz="1800">
                <a:solidFill>
                  <a:schemeClr val="dk1"/>
                </a:solidFill>
                <a:latin typeface="Cambria"/>
                <a:ea typeface="Cambria"/>
                <a:cs typeface="Cambria"/>
                <a:sym typeface="Cambria"/>
              </a:rPr>
              <a:t>-    Ukuran kertas	= A4</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Ukuran font	= 12 pt</a:t>
            </a:r>
            <a:endParaRPr sz="1800">
              <a:solidFill>
                <a:schemeClr val="dk1"/>
              </a:solidFill>
              <a:latin typeface="Cambria"/>
              <a:ea typeface="Cambria"/>
              <a:cs typeface="Cambria"/>
              <a:sym typeface="Cambria"/>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Jenis font	= Arial</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Spasi paragraph   = 1,5 lines</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Alignment	= Justify</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Margin kiri	= 3 cm</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Margin kanan	= 2 cm</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Margin atas	= 3 cm</a:t>
            </a:r>
            <a:endParaRPr/>
          </a:p>
          <a:p>
            <a:pPr indent="-285750" lvl="0" marL="285750" marR="0" rtl="0" algn="l">
              <a:spcBef>
                <a:spcPts val="0"/>
              </a:spcBef>
              <a:spcAft>
                <a:spcPts val="0"/>
              </a:spcAft>
              <a:buClr>
                <a:schemeClr val="dk1"/>
              </a:buClr>
              <a:buSzPts val="1800"/>
              <a:buFont typeface="Cambria"/>
              <a:buChar char="-"/>
            </a:pPr>
            <a:r>
              <a:rPr lang="en-US" sz="1800">
                <a:solidFill>
                  <a:schemeClr val="dk1"/>
                </a:solidFill>
                <a:latin typeface="Cambria"/>
                <a:ea typeface="Cambria"/>
                <a:cs typeface="Cambria"/>
                <a:sym typeface="Cambria"/>
              </a:rPr>
              <a:t>Margin bawah	= 2 cm</a:t>
            </a:r>
            <a:endParaRPr sz="1800">
              <a:solidFill>
                <a:schemeClr val="dk1"/>
              </a:solidFill>
              <a:latin typeface="Cambria"/>
              <a:ea typeface="Cambria"/>
              <a:cs typeface="Cambria"/>
              <a:sym typeface="Cambria"/>
            </a:endParaRPr>
          </a:p>
        </p:txBody>
      </p:sp>
      <p:sp>
        <p:nvSpPr>
          <p:cNvPr id="277" name="Google Shape;277;p6"/>
          <p:cNvSpPr/>
          <p:nvPr/>
        </p:nvSpPr>
        <p:spPr>
          <a:xfrm>
            <a:off x="1374447" y="5542936"/>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8" name="Google Shape;278;p6"/>
          <p:cNvSpPr txBox="1"/>
          <p:nvPr/>
        </p:nvSpPr>
        <p:spPr>
          <a:xfrm>
            <a:off x="1696720" y="5428277"/>
            <a:ext cx="46459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Selanjutnya ketik paragraph berikut:</a:t>
            </a:r>
            <a:endParaRPr sz="1800">
              <a:solidFill>
                <a:schemeClr val="dk1"/>
              </a:solidFill>
              <a:latin typeface="Cambria"/>
              <a:ea typeface="Cambria"/>
              <a:cs typeface="Cambria"/>
              <a:sym typeface="Cambria"/>
            </a:endParaRPr>
          </a:p>
        </p:txBody>
      </p:sp>
      <p:sp>
        <p:nvSpPr>
          <p:cNvPr id="279" name="Google Shape;279;p6"/>
          <p:cNvSpPr/>
          <p:nvPr/>
        </p:nvSpPr>
        <p:spPr>
          <a:xfrm>
            <a:off x="6847840" y="2020363"/>
            <a:ext cx="4663440" cy="3701193"/>
          </a:xfrm>
          <a:prstGeom prst="rect">
            <a:avLst/>
          </a:prstGeom>
          <a:solidFill>
            <a:srgbClr val="EFCACA"/>
          </a:solidFill>
          <a:ln cap="flat" cmpd="sng" w="12700">
            <a:solidFill>
              <a:srgbClr val="DF959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b="1" lang="en-US" sz="1400">
                <a:solidFill>
                  <a:schemeClr val="dk1"/>
                </a:solidFill>
                <a:latin typeface="Calibri"/>
                <a:ea typeface="Calibri"/>
                <a:cs typeface="Calibri"/>
                <a:sym typeface="Calibri"/>
              </a:rPr>
              <a:t>Mengenal Memori (RAM) Pada Komputer.</a:t>
            </a:r>
            <a:endParaRPr/>
          </a:p>
          <a:p>
            <a:pPr indent="0" lvl="0" marL="0" marR="0" rtl="0" algn="just">
              <a:spcBef>
                <a:spcPts val="0"/>
              </a:spcBef>
              <a:spcAft>
                <a:spcPts val="0"/>
              </a:spcAft>
              <a:buNone/>
            </a:pPr>
            <a:r>
              <a:t/>
            </a:r>
            <a:endParaRPr sz="1400">
              <a:solidFill>
                <a:schemeClr val="dk1"/>
              </a:solidFill>
              <a:latin typeface="Calibri"/>
              <a:ea typeface="Calibri"/>
              <a:cs typeface="Calibri"/>
              <a:sym typeface="Calibri"/>
            </a:endParaRPr>
          </a:p>
          <a:p>
            <a:pPr indent="0" lvl="0" marL="0" marR="0" rtl="0" algn="just">
              <a:spcBef>
                <a:spcPts val="0"/>
              </a:spcBef>
              <a:spcAft>
                <a:spcPts val="0"/>
              </a:spcAft>
              <a:buNone/>
            </a:pPr>
            <a:r>
              <a:rPr lang="en-US" sz="1400">
                <a:solidFill>
                  <a:schemeClr val="dk1"/>
                </a:solidFill>
                <a:latin typeface="Calibri"/>
                <a:ea typeface="Calibri"/>
                <a:cs typeface="Calibri"/>
                <a:sym typeface="Calibri"/>
              </a:rPr>
              <a:t>Memori (RAM), keluaran distro linux yang menggunakan kernel terbaru versinya tidak mengalami masalah pada pemakaian jenis RAM dengan model dan merk apapun. Akan tetapi pada beberapa kasus, jika kita melakukan pemindahan kartu memori pada slot berbeda atau menambahkan kartu memori dengan merk atau chip berbeda, biasanya sistem akan mengalami </a:t>
            </a:r>
            <a:r>
              <a:rPr i="1" lang="en-US" sz="1400">
                <a:solidFill>
                  <a:schemeClr val="dk1"/>
                </a:solidFill>
                <a:latin typeface="Calibri"/>
                <a:ea typeface="Calibri"/>
                <a:cs typeface="Calibri"/>
                <a:sym typeface="Calibri"/>
              </a:rPr>
              <a:t>kernel panic</a:t>
            </a:r>
            <a:r>
              <a:rPr lang="en-US" sz="1400">
                <a:solidFill>
                  <a:schemeClr val="dk1"/>
                </a:solidFill>
                <a:latin typeface="Calibri"/>
                <a:ea typeface="Calibri"/>
                <a:cs typeface="Calibri"/>
                <a:sym typeface="Calibri"/>
              </a:rPr>
              <a:t>. Yang sering menjadi perhatian adalah biasanya minimum RAM yang harus kita sediakan pada saat akan menginstal sistem operasi linux berbasis teks atau menggunakan desktop sebagai GUInya. Menurut pengalaman, distro Fedora minimum RAM harus tersedia adalah 256 MB, dan ketika akan menjadikan Fedora sebagai desktop PC makan minimum RAM adalah sisa 512 MB.</a:t>
            </a:r>
            <a:endParaRPr sz="1400">
              <a:solidFill>
                <a:schemeClr val="dk1"/>
              </a:solidFill>
              <a:latin typeface="Calibri"/>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87" name="Shape 1187"/>
        <p:cNvGrpSpPr/>
        <p:nvPr/>
      </p:nvGrpSpPr>
      <p:grpSpPr>
        <a:xfrm>
          <a:off x="0" y="0"/>
          <a:ext cx="0" cy="0"/>
          <a:chOff x="0" y="0"/>
          <a:chExt cx="0" cy="0"/>
        </a:xfrm>
      </p:grpSpPr>
      <p:pic>
        <p:nvPicPr>
          <p:cNvPr id="1188" name="Google Shape;1188;p60"/>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189" name="Google Shape;1189;p60"/>
          <p:cNvGrpSpPr/>
          <p:nvPr/>
        </p:nvGrpSpPr>
        <p:grpSpPr>
          <a:xfrm>
            <a:off x="812134" y="1538314"/>
            <a:ext cx="10398494" cy="4044341"/>
            <a:chOff x="889136" y="402533"/>
            <a:chExt cx="10398494" cy="4044341"/>
          </a:xfrm>
        </p:grpSpPr>
        <p:sp>
          <p:nvSpPr>
            <p:cNvPr id="1190" name="Google Shape;1190;p60"/>
            <p:cNvSpPr/>
            <p:nvPr/>
          </p:nvSpPr>
          <p:spPr>
            <a:xfrm>
              <a:off x="4529090" y="664143"/>
              <a:ext cx="3118586" cy="3782731"/>
            </a:xfrm>
            <a:prstGeom prst="roundRect">
              <a:avLst>
                <a:gd fmla="val 16667" name="adj"/>
              </a:avLst>
            </a:prstGeom>
            <a:noFill/>
            <a:ln cap="flat" cmpd="sng" w="38100">
              <a:solidFill>
                <a:srgbClr val="9CC2E5"/>
              </a:solidFill>
              <a:prstDash val="dot"/>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LCMS </a:t>
              </a:r>
              <a:r>
                <a:rPr lang="en-US" sz="1800">
                  <a:solidFill>
                    <a:srgbClr val="1F3864"/>
                  </a:solidFill>
                  <a:latin typeface="Cambria"/>
                  <a:ea typeface="Cambria"/>
                  <a:cs typeface="Cambria"/>
                  <a:sym typeface="Cambria"/>
                </a:rPr>
                <a:t>(</a:t>
              </a:r>
              <a:r>
                <a:rPr i="1" lang="en-US" sz="1800">
                  <a:solidFill>
                    <a:srgbClr val="1F3864"/>
                  </a:solidFill>
                  <a:latin typeface="Cambria"/>
                  <a:ea typeface="Cambria"/>
                  <a:cs typeface="Cambria"/>
                  <a:sym typeface="Cambria"/>
                </a:rPr>
                <a:t>Learning Content Management System</a:t>
              </a:r>
              <a:r>
                <a:rPr lang="en-US" sz="1800">
                  <a:solidFill>
                    <a:srgbClr val="1F3864"/>
                  </a:solidFill>
                  <a:latin typeface="Cambria"/>
                  <a:ea typeface="Cambria"/>
                  <a:cs typeface="Cambria"/>
                  <a:sym typeface="Cambria"/>
                </a:rPr>
                <a:t>)</a:t>
              </a:r>
              <a:endParaRPr/>
            </a:p>
            <a:p>
              <a:pPr indent="0" lvl="0" marL="0" marR="0" rtl="0" algn="ctr">
                <a:spcBef>
                  <a:spcPts val="0"/>
                </a:spcBef>
                <a:spcAft>
                  <a:spcPts val="0"/>
                </a:spcAft>
                <a:buNone/>
              </a:pPr>
              <a:r>
                <a:rPr lang="en-US" sz="1800">
                  <a:solidFill>
                    <a:schemeClr val="dk1"/>
                  </a:solidFill>
                  <a:latin typeface="Cambria"/>
                  <a:ea typeface="Cambria"/>
                  <a:cs typeface="Cambria"/>
                  <a:sym typeface="Cambria"/>
                </a:rPr>
                <a:t> merupakan lanjutan dari LMS, yang dilengkapi fitur tambahan untuk membuat dan mengelola konten pembelajaran serta dilengkapi dengan fitur monitoring, penyediaan data, dan laporan yang lebih rinci.</a:t>
              </a:r>
              <a:endParaRPr sz="1800">
                <a:solidFill>
                  <a:schemeClr val="dk1"/>
                </a:solidFill>
                <a:latin typeface="Cambria"/>
                <a:ea typeface="Cambria"/>
                <a:cs typeface="Cambria"/>
                <a:sym typeface="Cambria"/>
              </a:endParaRPr>
            </a:p>
          </p:txBody>
        </p:sp>
        <p:sp>
          <p:nvSpPr>
            <p:cNvPr id="1191" name="Google Shape;1191;p60"/>
            <p:cNvSpPr/>
            <p:nvPr/>
          </p:nvSpPr>
          <p:spPr>
            <a:xfrm>
              <a:off x="889136" y="664143"/>
              <a:ext cx="3118586" cy="3782730"/>
            </a:xfrm>
            <a:prstGeom prst="roundRect">
              <a:avLst>
                <a:gd fmla="val 16667" name="adj"/>
              </a:avLst>
            </a:prstGeom>
            <a:noFill/>
            <a:ln cap="flat" cmpd="sng" w="38100">
              <a:solidFill>
                <a:srgbClr val="A8D08C"/>
              </a:solidFill>
              <a:prstDash val="dot"/>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LMS </a:t>
              </a:r>
              <a:r>
                <a:rPr lang="en-US" sz="1800">
                  <a:solidFill>
                    <a:srgbClr val="385623"/>
                  </a:solidFill>
                  <a:latin typeface="Cambria"/>
                  <a:ea typeface="Cambria"/>
                  <a:cs typeface="Cambria"/>
                  <a:sym typeface="Cambria"/>
                </a:rPr>
                <a:t>(</a:t>
              </a:r>
              <a:r>
                <a:rPr i="1" lang="en-US" sz="1800">
                  <a:solidFill>
                    <a:srgbClr val="385623"/>
                  </a:solidFill>
                  <a:latin typeface="Cambria"/>
                  <a:ea typeface="Cambria"/>
                  <a:cs typeface="Cambria"/>
                  <a:sym typeface="Cambria"/>
                </a:rPr>
                <a:t>Learning Management System</a:t>
              </a:r>
              <a:r>
                <a:rPr lang="en-US" sz="1800">
                  <a:solidFill>
                    <a:srgbClr val="385623"/>
                  </a:solidFill>
                  <a:latin typeface="Cambria"/>
                  <a:ea typeface="Cambria"/>
                  <a:cs typeface="Cambria"/>
                  <a:sym typeface="Cambria"/>
                </a:rPr>
                <a:t>) </a:t>
              </a:r>
              <a:r>
                <a:rPr lang="en-US" sz="1800">
                  <a:solidFill>
                    <a:schemeClr val="dk1"/>
                  </a:solidFill>
                  <a:latin typeface="Cambria"/>
                  <a:ea typeface="Cambria"/>
                  <a:cs typeface="Cambria"/>
                  <a:sym typeface="Cambria"/>
                </a:rPr>
                <a:t>menyediakan fitur pengelolaan pembelajaran, </a:t>
              </a:r>
              <a:r>
                <a:rPr i="1" lang="en-US" sz="1800">
                  <a:solidFill>
                    <a:schemeClr val="dk1"/>
                  </a:solidFill>
                  <a:latin typeface="Cambria"/>
                  <a:ea typeface="Cambria"/>
                  <a:cs typeface="Cambria"/>
                  <a:sym typeface="Cambria"/>
                </a:rPr>
                <a:t>content delivery system</a:t>
              </a:r>
              <a:r>
                <a:rPr lang="en-US" sz="1800">
                  <a:solidFill>
                    <a:schemeClr val="dk1"/>
                  </a:solidFill>
                  <a:latin typeface="Cambria"/>
                  <a:ea typeface="Cambria"/>
                  <a:cs typeface="Cambria"/>
                  <a:sym typeface="Cambria"/>
                </a:rPr>
                <a:t>, dokumentasi presensi peserta </a:t>
              </a:r>
              <a:r>
                <a:rPr i="1" lang="en-US" sz="1800">
                  <a:solidFill>
                    <a:schemeClr val="dk1"/>
                  </a:solidFill>
                  <a:latin typeface="Cambria"/>
                  <a:ea typeface="Cambria"/>
                  <a:cs typeface="Cambria"/>
                  <a:sym typeface="Cambria"/>
                </a:rPr>
                <a:t>e-learning</a:t>
              </a:r>
              <a:r>
                <a:rPr lang="en-US" sz="1800">
                  <a:solidFill>
                    <a:schemeClr val="dk1"/>
                  </a:solidFill>
                  <a:latin typeface="Cambria"/>
                  <a:ea typeface="Cambria"/>
                  <a:cs typeface="Cambria"/>
                  <a:sym typeface="Cambria"/>
                </a:rPr>
                <a:t>, pengiriman soal, pemeriksaan jawaban serta pengumuman, berita dan materi belajar.</a:t>
              </a:r>
              <a:endParaRPr sz="1800">
                <a:solidFill>
                  <a:schemeClr val="dk1"/>
                </a:solidFill>
                <a:latin typeface="Cambria"/>
                <a:ea typeface="Cambria"/>
                <a:cs typeface="Cambria"/>
                <a:sym typeface="Cambria"/>
              </a:endParaRPr>
            </a:p>
          </p:txBody>
        </p:sp>
        <p:sp>
          <p:nvSpPr>
            <p:cNvPr id="1192" name="Google Shape;1192;p60"/>
            <p:cNvSpPr/>
            <p:nvPr/>
          </p:nvSpPr>
          <p:spPr>
            <a:xfrm>
              <a:off x="8169044" y="664144"/>
              <a:ext cx="3118586" cy="3782730"/>
            </a:xfrm>
            <a:prstGeom prst="roundRect">
              <a:avLst>
                <a:gd fmla="val 16667" name="adj"/>
              </a:avLst>
            </a:prstGeom>
            <a:noFill/>
            <a:ln cap="flat" cmpd="sng" w="38100">
              <a:solidFill>
                <a:srgbClr val="F4B081"/>
              </a:solidFill>
              <a:prstDash val="dot"/>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SLN </a:t>
              </a:r>
              <a:r>
                <a:rPr lang="en-US" sz="1800">
                  <a:solidFill>
                    <a:srgbClr val="833C0B"/>
                  </a:solidFill>
                  <a:latin typeface="Cambria"/>
                  <a:ea typeface="Cambria"/>
                  <a:cs typeface="Cambria"/>
                  <a:sym typeface="Cambria"/>
                </a:rPr>
                <a:t>(</a:t>
              </a:r>
              <a:r>
                <a:rPr i="1" lang="en-US" sz="1800">
                  <a:solidFill>
                    <a:srgbClr val="833C0B"/>
                  </a:solidFill>
                  <a:latin typeface="Cambria"/>
                  <a:ea typeface="Cambria"/>
                  <a:cs typeface="Cambria"/>
                  <a:sym typeface="Cambria"/>
                </a:rPr>
                <a:t>Social Learning Network</a:t>
              </a:r>
              <a:r>
                <a:rPr lang="en-US" sz="1800">
                  <a:solidFill>
                    <a:srgbClr val="833C0B"/>
                  </a:solidFill>
                  <a:latin typeface="Cambria"/>
                  <a:ea typeface="Cambria"/>
                  <a:cs typeface="Cambria"/>
                  <a:sym typeface="Cambria"/>
                </a:rPr>
                <a:t>) </a:t>
              </a:r>
              <a:r>
                <a:rPr lang="en-US" sz="1800">
                  <a:solidFill>
                    <a:schemeClr val="dk1"/>
                  </a:solidFill>
                  <a:latin typeface="Cambria"/>
                  <a:ea typeface="Cambria"/>
                  <a:cs typeface="Cambria"/>
                  <a:sym typeface="Cambria"/>
                </a:rPr>
                <a:t>merupakan lanjutan dari teknologi LCMS. Teknologi ini telah ditambahkan fitur kolaborasi, diskusi, dan analisis hubungan sosial yang diharapkan akan menstimulasi peserta didik untuk berkolaborasi secara lebih aktif.</a:t>
              </a:r>
              <a:endParaRPr sz="1800">
                <a:solidFill>
                  <a:schemeClr val="dk1"/>
                </a:solidFill>
                <a:latin typeface="Cambria"/>
                <a:ea typeface="Cambria"/>
                <a:cs typeface="Cambria"/>
                <a:sym typeface="Cambria"/>
              </a:endParaRPr>
            </a:p>
          </p:txBody>
        </p:sp>
        <p:sp>
          <p:nvSpPr>
            <p:cNvPr id="1193" name="Google Shape;1193;p60"/>
            <p:cNvSpPr txBox="1"/>
            <p:nvPr/>
          </p:nvSpPr>
          <p:spPr>
            <a:xfrm>
              <a:off x="1615844" y="402533"/>
              <a:ext cx="1665170" cy="523220"/>
            </a:xfrm>
            <a:prstGeom prst="rect">
              <a:avLst/>
            </a:prstGeom>
            <a:solidFill>
              <a:srgbClr val="A8D08C"/>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Cambria"/>
                  <a:ea typeface="Cambria"/>
                  <a:cs typeface="Cambria"/>
                  <a:sym typeface="Cambria"/>
                </a:rPr>
                <a:t>LMS</a:t>
              </a:r>
              <a:endParaRPr sz="2800">
                <a:solidFill>
                  <a:schemeClr val="dk1"/>
                </a:solidFill>
                <a:latin typeface="Cambria"/>
                <a:ea typeface="Cambria"/>
                <a:cs typeface="Cambria"/>
                <a:sym typeface="Cambria"/>
              </a:endParaRPr>
            </a:p>
          </p:txBody>
        </p:sp>
        <p:sp>
          <p:nvSpPr>
            <p:cNvPr id="1194" name="Google Shape;1194;p60"/>
            <p:cNvSpPr txBox="1"/>
            <p:nvPr/>
          </p:nvSpPr>
          <p:spPr>
            <a:xfrm>
              <a:off x="5255798" y="402533"/>
              <a:ext cx="1665170" cy="523220"/>
            </a:xfrm>
            <a:prstGeom prst="rect">
              <a:avLst/>
            </a:prstGeom>
            <a:solidFill>
              <a:srgbClr val="9CC2E5"/>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Cambria"/>
                  <a:ea typeface="Cambria"/>
                  <a:cs typeface="Cambria"/>
                  <a:sym typeface="Cambria"/>
                </a:rPr>
                <a:t>LCMS</a:t>
              </a:r>
              <a:endParaRPr sz="2800">
                <a:solidFill>
                  <a:schemeClr val="dk1"/>
                </a:solidFill>
                <a:latin typeface="Cambria"/>
                <a:ea typeface="Cambria"/>
                <a:cs typeface="Cambria"/>
                <a:sym typeface="Cambria"/>
              </a:endParaRPr>
            </a:p>
          </p:txBody>
        </p:sp>
        <p:sp>
          <p:nvSpPr>
            <p:cNvPr id="1195" name="Google Shape;1195;p60"/>
            <p:cNvSpPr txBox="1"/>
            <p:nvPr/>
          </p:nvSpPr>
          <p:spPr>
            <a:xfrm>
              <a:off x="8893185" y="402533"/>
              <a:ext cx="1665170" cy="523220"/>
            </a:xfrm>
            <a:prstGeom prst="rect">
              <a:avLst/>
            </a:prstGeom>
            <a:solidFill>
              <a:srgbClr val="F4B08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Cambria"/>
                  <a:ea typeface="Cambria"/>
                  <a:cs typeface="Cambria"/>
                  <a:sym typeface="Cambria"/>
                </a:rPr>
                <a:t>SLN</a:t>
              </a:r>
              <a:endParaRPr sz="2800">
                <a:solidFill>
                  <a:schemeClr val="dk1"/>
                </a:solidFill>
                <a:latin typeface="Cambria"/>
                <a:ea typeface="Cambria"/>
                <a:cs typeface="Cambria"/>
                <a:sym typeface="Cambria"/>
              </a:endParaRPr>
            </a:p>
          </p:txBody>
        </p:sp>
      </p:grpSp>
      <p:sp>
        <p:nvSpPr>
          <p:cNvPr id="1196" name="Google Shape;1196;p60"/>
          <p:cNvSpPr txBox="1"/>
          <p:nvPr/>
        </p:nvSpPr>
        <p:spPr>
          <a:xfrm>
            <a:off x="692823" y="534518"/>
            <a:ext cx="545560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mbria"/>
                <a:ea typeface="Cambria"/>
                <a:cs typeface="Cambria"/>
                <a:sym typeface="Cambria"/>
              </a:rPr>
              <a:t>Teknologi yang diterapkan dalam metode </a:t>
            </a:r>
            <a:r>
              <a:rPr i="1" lang="en-US" sz="1800">
                <a:solidFill>
                  <a:schemeClr val="dk1"/>
                </a:solidFill>
                <a:latin typeface="Cambria"/>
                <a:ea typeface="Cambria"/>
                <a:cs typeface="Cambria"/>
                <a:sym typeface="Cambria"/>
              </a:rPr>
              <a:t>e-learning:</a:t>
            </a:r>
            <a:endParaRPr i="1" sz="1800">
              <a:solidFill>
                <a:schemeClr val="dk1"/>
              </a:solidFill>
              <a:latin typeface="Cambria"/>
              <a:ea typeface="Cambria"/>
              <a:cs typeface="Cambria"/>
              <a:sym typeface="Cambria"/>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00" name="Shape 1200"/>
        <p:cNvGrpSpPr/>
        <p:nvPr/>
      </p:nvGrpSpPr>
      <p:grpSpPr>
        <a:xfrm>
          <a:off x="0" y="0"/>
          <a:ext cx="0" cy="0"/>
          <a:chOff x="0" y="0"/>
          <a:chExt cx="0" cy="0"/>
        </a:xfrm>
      </p:grpSpPr>
      <p:pic>
        <p:nvPicPr>
          <p:cNvPr id="1201" name="Google Shape;1201;p61"/>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1202" name="Google Shape;1202;p61"/>
          <p:cNvSpPr/>
          <p:nvPr/>
        </p:nvSpPr>
        <p:spPr>
          <a:xfrm rot="5400000">
            <a:off x="505374" y="546873"/>
            <a:ext cx="4670066" cy="3576320"/>
          </a:xfrm>
          <a:prstGeom prst="homePlate">
            <a:avLst>
              <a:gd fmla="val 50000" name="adj"/>
            </a:avLst>
          </a:prstGeom>
          <a:solidFill>
            <a:srgbClr val="BDD7E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203" name="Google Shape;1203;p61"/>
          <p:cNvSpPr/>
          <p:nvPr/>
        </p:nvSpPr>
        <p:spPr>
          <a:xfrm>
            <a:off x="2458621" y="518475"/>
            <a:ext cx="763572" cy="763572"/>
          </a:xfrm>
          <a:prstGeom prst="ellipse">
            <a:avLst/>
          </a:prstGeom>
          <a:solidFill>
            <a:srgbClr val="DDEAF6"/>
          </a:solidFill>
          <a:ln cap="flat" cmpd="sng" w="12700">
            <a:solidFill>
              <a:srgbClr val="9CC2E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Cambria"/>
              <a:buNone/>
            </a:pPr>
            <a:r>
              <a:rPr b="1" lang="en-US" sz="4400">
                <a:solidFill>
                  <a:srgbClr val="000000"/>
                </a:solidFill>
                <a:latin typeface="Cambria"/>
                <a:ea typeface="Cambria"/>
                <a:cs typeface="Cambria"/>
                <a:sym typeface="Cambria"/>
              </a:rPr>
              <a:t>F</a:t>
            </a:r>
            <a:endParaRPr b="1" i="0" sz="4400" u="none" cap="none" strike="noStrike">
              <a:solidFill>
                <a:srgbClr val="000000"/>
              </a:solidFill>
              <a:latin typeface="Cambria"/>
              <a:ea typeface="Cambria"/>
              <a:cs typeface="Cambria"/>
              <a:sym typeface="Cambria"/>
            </a:endParaRPr>
          </a:p>
        </p:txBody>
      </p:sp>
      <p:sp>
        <p:nvSpPr>
          <p:cNvPr id="1204" name="Google Shape;1204;p61"/>
          <p:cNvSpPr txBox="1"/>
          <p:nvPr/>
        </p:nvSpPr>
        <p:spPr>
          <a:xfrm>
            <a:off x="1006890" y="1450452"/>
            <a:ext cx="3667033" cy="1077218"/>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Cambria"/>
              <a:buNone/>
            </a:pPr>
            <a:r>
              <a:rPr b="1" i="0" lang="en-US" sz="3200" u="none" cap="none" strike="noStrike">
                <a:solidFill>
                  <a:srgbClr val="000000"/>
                </a:solidFill>
                <a:latin typeface="Cambria"/>
                <a:ea typeface="Cambria"/>
                <a:cs typeface="Cambria"/>
                <a:sym typeface="Cambria"/>
              </a:rPr>
              <a:t>Teknis Grafis dan Video Editing</a:t>
            </a:r>
            <a:endParaRPr b="1" i="0" sz="3200" u="none" cap="none" strike="noStrike">
              <a:solidFill>
                <a:srgbClr val="000000"/>
              </a:solidFill>
              <a:latin typeface="Cambria"/>
              <a:ea typeface="Cambria"/>
              <a:cs typeface="Cambria"/>
              <a:sym typeface="Cambria"/>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08" name="Shape 1208"/>
        <p:cNvGrpSpPr/>
        <p:nvPr/>
      </p:nvGrpSpPr>
      <p:grpSpPr>
        <a:xfrm>
          <a:off x="0" y="0"/>
          <a:ext cx="0" cy="0"/>
          <a:chOff x="0" y="0"/>
          <a:chExt cx="0" cy="0"/>
        </a:xfrm>
      </p:grpSpPr>
      <p:sp>
        <p:nvSpPr>
          <p:cNvPr id="1209" name="Google Shape;1209;p62"/>
          <p:cNvSpPr/>
          <p:nvPr/>
        </p:nvSpPr>
        <p:spPr>
          <a:xfrm>
            <a:off x="1938838" y="1835363"/>
            <a:ext cx="5137679" cy="3425119"/>
          </a:xfrm>
          <a:prstGeom prst="rect">
            <a:avLst/>
          </a:prstGeom>
          <a:noFill/>
          <a:ln cap="flat" cmpd="sng" w="38100">
            <a:solidFill>
              <a:srgbClr val="C22E6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210" name="Google Shape;1210;p62"/>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211" name="Google Shape;1211;p62"/>
          <p:cNvGrpSpPr/>
          <p:nvPr/>
        </p:nvGrpSpPr>
        <p:grpSpPr>
          <a:xfrm>
            <a:off x="838203" y="317167"/>
            <a:ext cx="6005657" cy="1261974"/>
            <a:chOff x="838203" y="317167"/>
            <a:chExt cx="6005657" cy="1261974"/>
          </a:xfrm>
        </p:grpSpPr>
        <p:sp>
          <p:nvSpPr>
            <p:cNvPr id="1212" name="Google Shape;1212;p62"/>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213" name="Google Shape;1213;p62"/>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1</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214" name="Google Shape;1214;p62"/>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215" name="Google Shape;1215;p62"/>
          <p:cNvSpPr txBox="1"/>
          <p:nvPr/>
        </p:nvSpPr>
        <p:spPr>
          <a:xfrm>
            <a:off x="2263885" y="801923"/>
            <a:ext cx="444171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Definisi dan Konsep</a:t>
            </a:r>
            <a:r>
              <a:rPr b="0" i="0" lang="en-US" sz="2400" u="none" cap="none" strike="noStrike">
                <a:solidFill>
                  <a:srgbClr val="000000"/>
                </a:solidFill>
                <a:latin typeface="Cambria"/>
                <a:ea typeface="Cambria"/>
                <a:cs typeface="Cambria"/>
                <a:sym typeface="Cambria"/>
              </a:rPr>
              <a:t> Grafis</a:t>
            </a:r>
            <a:endParaRPr b="0" i="0" sz="2400" u="none" cap="none" strike="noStrike">
              <a:solidFill>
                <a:srgbClr val="000000"/>
              </a:solidFill>
              <a:latin typeface="Cambria"/>
              <a:ea typeface="Cambria"/>
              <a:cs typeface="Cambria"/>
              <a:sym typeface="Cambria"/>
            </a:endParaRPr>
          </a:p>
        </p:txBody>
      </p:sp>
      <p:sp>
        <p:nvSpPr>
          <p:cNvPr id="1216" name="Google Shape;1216;p62"/>
          <p:cNvSpPr txBox="1"/>
          <p:nvPr/>
        </p:nvSpPr>
        <p:spPr>
          <a:xfrm>
            <a:off x="7216045" y="3291376"/>
            <a:ext cx="3366894" cy="218521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800">
                <a:solidFill>
                  <a:schemeClr val="dk1"/>
                </a:solidFill>
                <a:latin typeface="Cambria"/>
                <a:ea typeface="Cambria"/>
                <a:cs typeface="Cambria"/>
                <a:sym typeface="Cambria"/>
              </a:rPr>
              <a:t>Desain grafis </a:t>
            </a:r>
            <a:endParaRPr/>
          </a:p>
          <a:p>
            <a:pPr indent="0" lvl="0" marL="0" marR="0" rtl="0" algn="l">
              <a:spcBef>
                <a:spcPts val="0"/>
              </a:spcBef>
              <a:spcAft>
                <a:spcPts val="0"/>
              </a:spcAft>
              <a:buNone/>
            </a:pPr>
            <a:r>
              <a:rPr lang="en-US" sz="1800">
                <a:solidFill>
                  <a:schemeClr val="dk1"/>
                </a:solidFill>
                <a:latin typeface="Cambria"/>
                <a:ea typeface="Cambria"/>
                <a:cs typeface="Cambria"/>
                <a:sym typeface="Cambria"/>
              </a:rPr>
              <a:t>atau seni mendesain gambar merupakan salah satu cabang ilmu seni rupa, yang lebih condong dalam pemolesan tekstur warna, dan bentuk objek dalam kanvas.</a:t>
            </a:r>
            <a:endParaRPr sz="1800">
              <a:solidFill>
                <a:schemeClr val="dk1"/>
              </a:solidFill>
              <a:latin typeface="Cambria"/>
              <a:ea typeface="Cambria"/>
              <a:cs typeface="Cambria"/>
              <a:sym typeface="Cambria"/>
            </a:endParaRPr>
          </a:p>
        </p:txBody>
      </p:sp>
      <p:pic>
        <p:nvPicPr>
          <p:cNvPr id="1217" name="Google Shape;1217;p62"/>
          <p:cNvPicPr preferRelativeResize="0"/>
          <p:nvPr/>
        </p:nvPicPr>
        <p:blipFill rotWithShape="1">
          <a:blip r:embed="rId4">
            <a:alphaModFix/>
          </a:blip>
          <a:srcRect b="0" l="0" r="0" t="0"/>
          <a:stretch/>
        </p:blipFill>
        <p:spPr>
          <a:xfrm>
            <a:off x="1799310" y="2011542"/>
            <a:ext cx="5137679" cy="3425119"/>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21" name="Shape 1221"/>
        <p:cNvGrpSpPr/>
        <p:nvPr/>
      </p:nvGrpSpPr>
      <p:grpSpPr>
        <a:xfrm>
          <a:off x="0" y="0"/>
          <a:ext cx="0" cy="0"/>
          <a:chOff x="0" y="0"/>
          <a:chExt cx="0" cy="0"/>
        </a:xfrm>
      </p:grpSpPr>
      <p:sp>
        <p:nvSpPr>
          <p:cNvPr id="1222" name="Google Shape;1222;p63"/>
          <p:cNvSpPr/>
          <p:nvPr/>
        </p:nvSpPr>
        <p:spPr>
          <a:xfrm rot="-5037469">
            <a:off x="-900788" y="381951"/>
            <a:ext cx="4913539" cy="3022943"/>
          </a:xfrm>
          <a:custGeom>
            <a:rect b="b" l="l" r="r" t="t"/>
            <a:pathLst>
              <a:path extrusionOk="0" h="36694" w="59643">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BE4D4"/>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23" name="Google Shape;1223;p63"/>
          <p:cNvSpPr/>
          <p:nvPr/>
        </p:nvSpPr>
        <p:spPr>
          <a:xfrm rot="-8012962">
            <a:off x="9370317" y="2761767"/>
            <a:ext cx="3403944" cy="3389830"/>
          </a:xfrm>
          <a:custGeom>
            <a:rect b="b" l="l" r="r" t="t"/>
            <a:pathLst>
              <a:path extrusionOk="0" h="48035" w="48235">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DDEAF6"/>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24" name="Google Shape;1224;p63"/>
          <p:cNvSpPr/>
          <p:nvPr/>
        </p:nvSpPr>
        <p:spPr>
          <a:xfrm>
            <a:off x="1634213" y="1757982"/>
            <a:ext cx="8908329" cy="3261091"/>
          </a:xfrm>
          <a:prstGeom prst="rect">
            <a:avLst/>
          </a:prstGeom>
          <a:solidFill>
            <a:srgbClr val="FFF2CC">
              <a:alpha val="75686"/>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25" name="Google Shape;1225;p63"/>
          <p:cNvSpPr/>
          <p:nvPr/>
        </p:nvSpPr>
        <p:spPr>
          <a:xfrm>
            <a:off x="1634214" y="5009124"/>
            <a:ext cx="8908329" cy="1052311"/>
          </a:xfrm>
          <a:prstGeom prst="rect">
            <a:avLst/>
          </a:prstGeom>
          <a:solidFill>
            <a:srgbClr val="E1EF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26" name="Google Shape;1226;p63"/>
          <p:cNvSpPr/>
          <p:nvPr/>
        </p:nvSpPr>
        <p:spPr>
          <a:xfrm>
            <a:off x="1611984" y="735291"/>
            <a:ext cx="8908329" cy="980387"/>
          </a:xfrm>
          <a:prstGeom prst="rect">
            <a:avLst/>
          </a:prstGeom>
          <a:solidFill>
            <a:srgbClr val="E1EF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227" name="Google Shape;1227;p63"/>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228" name="Google Shape;1228;p63"/>
          <p:cNvGrpSpPr/>
          <p:nvPr/>
        </p:nvGrpSpPr>
        <p:grpSpPr>
          <a:xfrm>
            <a:off x="1477751" y="611320"/>
            <a:ext cx="9221259" cy="5552425"/>
            <a:chOff x="3042703" y="1529137"/>
            <a:chExt cx="411535" cy="315587"/>
          </a:xfrm>
        </p:grpSpPr>
        <p:sp>
          <p:nvSpPr>
            <p:cNvPr id="1229" name="Google Shape;1229;p63"/>
            <p:cNvSpPr/>
            <p:nvPr/>
          </p:nvSpPr>
          <p:spPr>
            <a:xfrm>
              <a:off x="3042703" y="1529137"/>
              <a:ext cx="411535" cy="315587"/>
            </a:xfrm>
            <a:custGeom>
              <a:rect b="b" l="l" r="r" t="t"/>
              <a:pathLst>
                <a:path extrusionOk="0" h="9907" w="12919">
                  <a:moveTo>
                    <a:pt x="191" y="0"/>
                  </a:moveTo>
                  <a:cubicBezTo>
                    <a:pt x="84" y="0"/>
                    <a:pt x="1" y="84"/>
                    <a:pt x="1" y="191"/>
                  </a:cubicBezTo>
                  <a:lnTo>
                    <a:pt x="1" y="9716"/>
                  </a:lnTo>
                  <a:cubicBezTo>
                    <a:pt x="1" y="9823"/>
                    <a:pt x="96" y="9906"/>
                    <a:pt x="191" y="9906"/>
                  </a:cubicBezTo>
                  <a:lnTo>
                    <a:pt x="2394" y="9906"/>
                  </a:lnTo>
                  <a:cubicBezTo>
                    <a:pt x="2501" y="9906"/>
                    <a:pt x="2584" y="9823"/>
                    <a:pt x="2584" y="9716"/>
                  </a:cubicBezTo>
                  <a:cubicBezTo>
                    <a:pt x="2584" y="9609"/>
                    <a:pt x="2501" y="9525"/>
                    <a:pt x="2394" y="9525"/>
                  </a:cubicBezTo>
                  <a:lnTo>
                    <a:pt x="382" y="9525"/>
                  </a:lnTo>
                  <a:lnTo>
                    <a:pt x="382" y="7989"/>
                  </a:lnTo>
                  <a:lnTo>
                    <a:pt x="8287" y="7989"/>
                  </a:lnTo>
                  <a:cubicBezTo>
                    <a:pt x="8394" y="7989"/>
                    <a:pt x="8478" y="7894"/>
                    <a:pt x="8478" y="7799"/>
                  </a:cubicBezTo>
                  <a:cubicBezTo>
                    <a:pt x="8478" y="7692"/>
                    <a:pt x="8394" y="7596"/>
                    <a:pt x="8287" y="7596"/>
                  </a:cubicBezTo>
                  <a:lnTo>
                    <a:pt x="382" y="7596"/>
                  </a:lnTo>
                  <a:lnTo>
                    <a:pt x="382" y="2167"/>
                  </a:lnTo>
                  <a:lnTo>
                    <a:pt x="12550" y="2167"/>
                  </a:lnTo>
                  <a:lnTo>
                    <a:pt x="12550" y="7596"/>
                  </a:lnTo>
                  <a:lnTo>
                    <a:pt x="9287" y="7596"/>
                  </a:lnTo>
                  <a:cubicBezTo>
                    <a:pt x="9180" y="7596"/>
                    <a:pt x="9097" y="7692"/>
                    <a:pt x="9097" y="7799"/>
                  </a:cubicBezTo>
                  <a:cubicBezTo>
                    <a:pt x="9097" y="7894"/>
                    <a:pt x="9180" y="7989"/>
                    <a:pt x="9287" y="7989"/>
                  </a:cubicBezTo>
                  <a:lnTo>
                    <a:pt x="12538" y="7989"/>
                  </a:lnTo>
                  <a:lnTo>
                    <a:pt x="12538" y="9525"/>
                  </a:lnTo>
                  <a:lnTo>
                    <a:pt x="3251" y="9525"/>
                  </a:lnTo>
                  <a:cubicBezTo>
                    <a:pt x="3144" y="9525"/>
                    <a:pt x="3049" y="9609"/>
                    <a:pt x="3049" y="9716"/>
                  </a:cubicBezTo>
                  <a:cubicBezTo>
                    <a:pt x="3049" y="9823"/>
                    <a:pt x="3144" y="9906"/>
                    <a:pt x="3251" y="9906"/>
                  </a:cubicBezTo>
                  <a:lnTo>
                    <a:pt x="12728" y="9906"/>
                  </a:lnTo>
                  <a:cubicBezTo>
                    <a:pt x="12835" y="9906"/>
                    <a:pt x="12919" y="9823"/>
                    <a:pt x="12919" y="9716"/>
                  </a:cubicBezTo>
                  <a:lnTo>
                    <a:pt x="12919" y="191"/>
                  </a:lnTo>
                  <a:cubicBezTo>
                    <a:pt x="12907" y="84"/>
                    <a:pt x="12835" y="0"/>
                    <a:pt x="12728" y="0"/>
                  </a:cubicBezTo>
                  <a:lnTo>
                    <a:pt x="6859" y="0"/>
                  </a:lnTo>
                  <a:cubicBezTo>
                    <a:pt x="6763" y="0"/>
                    <a:pt x="6668" y="84"/>
                    <a:pt x="6668" y="191"/>
                  </a:cubicBezTo>
                  <a:cubicBezTo>
                    <a:pt x="6668" y="298"/>
                    <a:pt x="6763" y="381"/>
                    <a:pt x="6859" y="381"/>
                  </a:cubicBezTo>
                  <a:lnTo>
                    <a:pt x="12538" y="381"/>
                  </a:lnTo>
                  <a:lnTo>
                    <a:pt x="12538" y="1810"/>
                  </a:lnTo>
                  <a:lnTo>
                    <a:pt x="370" y="1810"/>
                  </a:lnTo>
                  <a:lnTo>
                    <a:pt x="370" y="381"/>
                  </a:lnTo>
                  <a:lnTo>
                    <a:pt x="6001" y="381"/>
                  </a:lnTo>
                  <a:cubicBezTo>
                    <a:pt x="6108" y="381"/>
                    <a:pt x="6192" y="298"/>
                    <a:pt x="6192" y="191"/>
                  </a:cubicBezTo>
                  <a:cubicBezTo>
                    <a:pt x="6192" y="84"/>
                    <a:pt x="6097" y="0"/>
                    <a:pt x="6001"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0" name="Google Shape;1230;p63"/>
            <p:cNvSpPr/>
            <p:nvPr/>
          </p:nvSpPr>
          <p:spPr>
            <a:xfrm>
              <a:off x="3077967" y="1557965"/>
              <a:ext cx="12169" cy="12551"/>
            </a:xfrm>
            <a:custGeom>
              <a:rect b="b" l="l" r="r" t="t"/>
              <a:pathLst>
                <a:path extrusionOk="0" h="394" w="382">
                  <a:moveTo>
                    <a:pt x="191" y="0"/>
                  </a:moveTo>
                  <a:cubicBezTo>
                    <a:pt x="84" y="0"/>
                    <a:pt x="1" y="95"/>
                    <a:pt x="1" y="191"/>
                  </a:cubicBezTo>
                  <a:cubicBezTo>
                    <a:pt x="1" y="298"/>
                    <a:pt x="84" y="393"/>
                    <a:pt x="191" y="393"/>
                  </a:cubicBezTo>
                  <a:cubicBezTo>
                    <a:pt x="298" y="393"/>
                    <a:pt x="382" y="298"/>
                    <a:pt x="382" y="191"/>
                  </a:cubicBezTo>
                  <a:cubicBezTo>
                    <a:pt x="382" y="95"/>
                    <a:pt x="298" y="0"/>
                    <a:pt x="191"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1" name="Google Shape;1231;p63"/>
            <p:cNvSpPr/>
            <p:nvPr/>
          </p:nvSpPr>
          <p:spPr>
            <a:xfrm>
              <a:off x="3099978" y="1557965"/>
              <a:ext cx="12551" cy="12551"/>
            </a:xfrm>
            <a:custGeom>
              <a:rect b="b" l="l" r="r" t="t"/>
              <a:pathLst>
                <a:path extrusionOk="0" h="394" w="394">
                  <a:moveTo>
                    <a:pt x="203" y="0"/>
                  </a:moveTo>
                  <a:cubicBezTo>
                    <a:pt x="96" y="0"/>
                    <a:pt x="0" y="95"/>
                    <a:pt x="0" y="191"/>
                  </a:cubicBezTo>
                  <a:cubicBezTo>
                    <a:pt x="0" y="298"/>
                    <a:pt x="96" y="393"/>
                    <a:pt x="203" y="393"/>
                  </a:cubicBezTo>
                  <a:cubicBezTo>
                    <a:pt x="298" y="393"/>
                    <a:pt x="393" y="298"/>
                    <a:pt x="393" y="191"/>
                  </a:cubicBezTo>
                  <a:cubicBezTo>
                    <a:pt x="393" y="95"/>
                    <a:pt x="298" y="0"/>
                    <a:pt x="203"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2" name="Google Shape;1232;p63"/>
            <p:cNvSpPr/>
            <p:nvPr/>
          </p:nvSpPr>
          <p:spPr>
            <a:xfrm>
              <a:off x="3122341" y="1557965"/>
              <a:ext cx="12551" cy="12551"/>
            </a:xfrm>
            <a:custGeom>
              <a:rect b="b" l="l" r="r" t="t"/>
              <a:pathLst>
                <a:path extrusionOk="0" h="394" w="394">
                  <a:moveTo>
                    <a:pt x="191" y="0"/>
                  </a:moveTo>
                  <a:cubicBezTo>
                    <a:pt x="96" y="0"/>
                    <a:pt x="1" y="95"/>
                    <a:pt x="1" y="191"/>
                  </a:cubicBezTo>
                  <a:cubicBezTo>
                    <a:pt x="1" y="298"/>
                    <a:pt x="96" y="393"/>
                    <a:pt x="191" y="393"/>
                  </a:cubicBezTo>
                  <a:cubicBezTo>
                    <a:pt x="298" y="393"/>
                    <a:pt x="394" y="298"/>
                    <a:pt x="394" y="191"/>
                  </a:cubicBezTo>
                  <a:cubicBezTo>
                    <a:pt x="394" y="95"/>
                    <a:pt x="298" y="0"/>
                    <a:pt x="191"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3" name="Google Shape;1233;p63"/>
            <p:cNvSpPr/>
            <p:nvPr/>
          </p:nvSpPr>
          <p:spPr>
            <a:xfrm>
              <a:off x="3342331" y="1557965"/>
              <a:ext cx="79669" cy="12551"/>
            </a:xfrm>
            <a:custGeom>
              <a:rect b="b" l="l" r="r" t="t"/>
              <a:pathLst>
                <a:path extrusionOk="0" h="394" w="2501">
                  <a:moveTo>
                    <a:pt x="191" y="0"/>
                  </a:moveTo>
                  <a:cubicBezTo>
                    <a:pt x="84" y="0"/>
                    <a:pt x="0" y="95"/>
                    <a:pt x="0" y="191"/>
                  </a:cubicBezTo>
                  <a:cubicBezTo>
                    <a:pt x="0" y="298"/>
                    <a:pt x="96" y="393"/>
                    <a:pt x="191" y="393"/>
                  </a:cubicBezTo>
                  <a:lnTo>
                    <a:pt x="2310" y="393"/>
                  </a:lnTo>
                  <a:cubicBezTo>
                    <a:pt x="2417" y="393"/>
                    <a:pt x="2501" y="298"/>
                    <a:pt x="2501" y="191"/>
                  </a:cubicBezTo>
                  <a:cubicBezTo>
                    <a:pt x="2501" y="95"/>
                    <a:pt x="2417" y="0"/>
                    <a:pt x="2310"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4" name="Google Shape;1234;p63"/>
            <p:cNvSpPr/>
            <p:nvPr/>
          </p:nvSpPr>
          <p:spPr>
            <a:xfrm>
              <a:off x="3306303" y="1557965"/>
              <a:ext cx="26949" cy="12551"/>
            </a:xfrm>
            <a:custGeom>
              <a:rect b="b" l="l" r="r" t="t"/>
              <a:pathLst>
                <a:path extrusionOk="0" h="394" w="846">
                  <a:moveTo>
                    <a:pt x="191" y="0"/>
                  </a:moveTo>
                  <a:cubicBezTo>
                    <a:pt x="96" y="0"/>
                    <a:pt x="0" y="95"/>
                    <a:pt x="0" y="191"/>
                  </a:cubicBezTo>
                  <a:cubicBezTo>
                    <a:pt x="0" y="298"/>
                    <a:pt x="96" y="393"/>
                    <a:pt x="191" y="393"/>
                  </a:cubicBezTo>
                  <a:lnTo>
                    <a:pt x="655" y="393"/>
                  </a:lnTo>
                  <a:cubicBezTo>
                    <a:pt x="762" y="393"/>
                    <a:pt x="846" y="298"/>
                    <a:pt x="846" y="191"/>
                  </a:cubicBezTo>
                  <a:cubicBezTo>
                    <a:pt x="846" y="95"/>
                    <a:pt x="762" y="0"/>
                    <a:pt x="655"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5" name="Google Shape;1235;p63"/>
            <p:cNvSpPr/>
            <p:nvPr/>
          </p:nvSpPr>
          <p:spPr>
            <a:xfrm>
              <a:off x="3087459" y="1800700"/>
              <a:ext cx="160454" cy="12519"/>
            </a:xfrm>
            <a:custGeom>
              <a:rect b="b" l="l" r="r" t="t"/>
              <a:pathLst>
                <a:path extrusionOk="0" h="393" w="5037">
                  <a:moveTo>
                    <a:pt x="191" y="0"/>
                  </a:moveTo>
                  <a:cubicBezTo>
                    <a:pt x="84" y="0"/>
                    <a:pt x="0" y="95"/>
                    <a:pt x="0" y="191"/>
                  </a:cubicBezTo>
                  <a:cubicBezTo>
                    <a:pt x="0" y="298"/>
                    <a:pt x="84" y="393"/>
                    <a:pt x="191" y="393"/>
                  </a:cubicBezTo>
                  <a:lnTo>
                    <a:pt x="4846" y="393"/>
                  </a:lnTo>
                  <a:cubicBezTo>
                    <a:pt x="4953" y="393"/>
                    <a:pt x="5037" y="298"/>
                    <a:pt x="5037" y="191"/>
                  </a:cubicBezTo>
                  <a:cubicBezTo>
                    <a:pt x="5037" y="95"/>
                    <a:pt x="4953" y="0"/>
                    <a:pt x="4846"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236" name="Google Shape;1236;p63"/>
            <p:cNvSpPr/>
            <p:nvPr/>
          </p:nvSpPr>
          <p:spPr>
            <a:xfrm>
              <a:off x="3368866" y="1800318"/>
              <a:ext cx="43673" cy="12169"/>
            </a:xfrm>
            <a:custGeom>
              <a:rect b="b" l="l" r="r" t="t"/>
              <a:pathLst>
                <a:path extrusionOk="0" h="382" w="1371">
                  <a:moveTo>
                    <a:pt x="191" y="0"/>
                  </a:moveTo>
                  <a:cubicBezTo>
                    <a:pt x="84" y="0"/>
                    <a:pt x="1" y="84"/>
                    <a:pt x="1" y="191"/>
                  </a:cubicBezTo>
                  <a:cubicBezTo>
                    <a:pt x="1" y="298"/>
                    <a:pt x="96" y="381"/>
                    <a:pt x="191" y="381"/>
                  </a:cubicBezTo>
                  <a:lnTo>
                    <a:pt x="1180" y="381"/>
                  </a:lnTo>
                  <a:cubicBezTo>
                    <a:pt x="1287" y="381"/>
                    <a:pt x="1370" y="298"/>
                    <a:pt x="1370" y="191"/>
                  </a:cubicBezTo>
                  <a:cubicBezTo>
                    <a:pt x="1370" y="84"/>
                    <a:pt x="1287" y="0"/>
                    <a:pt x="1180" y="0"/>
                  </a:cubicBezTo>
                  <a:close/>
                </a:path>
              </a:pathLst>
            </a:custGeom>
            <a:solidFill>
              <a:srgbClr val="A8D08C"/>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sp>
        <p:nvSpPr>
          <p:cNvPr id="1237" name="Google Shape;1237;p63"/>
          <p:cNvSpPr/>
          <p:nvPr/>
        </p:nvSpPr>
        <p:spPr>
          <a:xfrm>
            <a:off x="1851031" y="1995733"/>
            <a:ext cx="8474697" cy="258532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mbria"/>
                <a:ea typeface="Cambria"/>
                <a:cs typeface="Cambria"/>
                <a:sym typeface="Cambria"/>
              </a:rPr>
              <a:t>Penerapan desain grafis pada jenis media.</a:t>
            </a:r>
            <a:endParaRPr/>
          </a:p>
          <a:p>
            <a:pPr indent="-285750" lvl="0" marL="285750" marR="0" rtl="0" algn="just">
              <a:spcBef>
                <a:spcPts val="0"/>
              </a:spcBef>
              <a:spcAft>
                <a:spcPts val="0"/>
              </a:spcAft>
              <a:buClr>
                <a:schemeClr val="dk1"/>
              </a:buClr>
              <a:buSzPts val="1800"/>
              <a:buFont typeface="Courier New"/>
              <a:buChar char="o"/>
            </a:pPr>
            <a:r>
              <a:rPr lang="en-US" sz="1800">
                <a:solidFill>
                  <a:schemeClr val="dk1"/>
                </a:solidFill>
                <a:latin typeface="Cambria"/>
                <a:ea typeface="Cambria"/>
                <a:cs typeface="Cambria"/>
                <a:sym typeface="Cambria"/>
              </a:rPr>
              <a:t>Media digital/elektronik, seperti </a:t>
            </a:r>
            <a:r>
              <a:rPr i="1" lang="en-US" sz="1800">
                <a:solidFill>
                  <a:schemeClr val="dk1"/>
                </a:solidFill>
                <a:latin typeface="Cambria"/>
                <a:ea typeface="Cambria"/>
                <a:cs typeface="Cambria"/>
                <a:sym typeface="Cambria"/>
              </a:rPr>
              <a:t>smartphone</a:t>
            </a:r>
            <a:r>
              <a:rPr lang="en-US" sz="1800">
                <a:solidFill>
                  <a:schemeClr val="dk1"/>
                </a:solidFill>
                <a:latin typeface="Cambria"/>
                <a:ea typeface="Cambria"/>
                <a:cs typeface="Cambria"/>
                <a:sym typeface="Cambria"/>
              </a:rPr>
              <a:t>, </a:t>
            </a:r>
            <a:r>
              <a:rPr i="1" lang="en-US" sz="1800">
                <a:solidFill>
                  <a:schemeClr val="dk1"/>
                </a:solidFill>
                <a:latin typeface="Cambria"/>
                <a:ea typeface="Cambria"/>
                <a:cs typeface="Cambria"/>
                <a:sym typeface="Cambria"/>
              </a:rPr>
              <a:t>computer</a:t>
            </a:r>
            <a:r>
              <a:rPr lang="en-US" sz="1800">
                <a:solidFill>
                  <a:schemeClr val="dk1"/>
                </a:solidFill>
                <a:latin typeface="Cambria"/>
                <a:ea typeface="Cambria"/>
                <a:cs typeface="Cambria"/>
                <a:sym typeface="Cambria"/>
              </a:rPr>
              <a:t>, laptop, televisi, film, dan lainnya.</a:t>
            </a:r>
            <a:endParaRPr/>
          </a:p>
          <a:p>
            <a:pPr indent="-285750" lvl="0" marL="285750" marR="0" rtl="0" algn="just">
              <a:spcBef>
                <a:spcPts val="0"/>
              </a:spcBef>
              <a:spcAft>
                <a:spcPts val="0"/>
              </a:spcAft>
              <a:buClr>
                <a:schemeClr val="dk1"/>
              </a:buClr>
              <a:buSzPts val="1800"/>
              <a:buFont typeface="Courier New"/>
              <a:buChar char="o"/>
            </a:pPr>
            <a:r>
              <a:rPr lang="en-US" sz="1800">
                <a:solidFill>
                  <a:schemeClr val="dk1"/>
                </a:solidFill>
                <a:latin typeface="Cambria"/>
                <a:ea typeface="Cambria"/>
                <a:cs typeface="Cambria"/>
                <a:sym typeface="Cambria"/>
              </a:rPr>
              <a:t>Media cetak, seperti sampul buku, brosur, stiker, majalah, dan koran.</a:t>
            </a:r>
            <a:endParaRPr/>
          </a:p>
          <a:p>
            <a:pPr indent="-285750" lvl="0" marL="285750" marR="0" rtl="0" algn="just">
              <a:spcBef>
                <a:spcPts val="0"/>
              </a:spcBef>
              <a:spcAft>
                <a:spcPts val="0"/>
              </a:spcAft>
              <a:buClr>
                <a:schemeClr val="dk1"/>
              </a:buClr>
              <a:buSzPts val="1800"/>
              <a:buFont typeface="Courier New"/>
              <a:buChar char="o"/>
            </a:pPr>
            <a:r>
              <a:rPr lang="en-US" sz="1800">
                <a:solidFill>
                  <a:schemeClr val="dk1"/>
                </a:solidFill>
                <a:latin typeface="Cambria"/>
                <a:ea typeface="Cambria"/>
                <a:cs typeface="Cambria"/>
                <a:sym typeface="Cambria"/>
              </a:rPr>
              <a:t>Media eksternal, seperti spanduk, baliho, papan nama, banner.</a:t>
            </a:r>
            <a:endParaRPr/>
          </a:p>
          <a:p>
            <a:pPr indent="-285750" lvl="0" marL="285750" marR="0" rtl="0" algn="just">
              <a:spcBef>
                <a:spcPts val="0"/>
              </a:spcBef>
              <a:spcAft>
                <a:spcPts val="0"/>
              </a:spcAft>
              <a:buClr>
                <a:schemeClr val="dk1"/>
              </a:buClr>
              <a:buSzPts val="1800"/>
              <a:buFont typeface="Courier New"/>
              <a:buChar char="o"/>
            </a:pPr>
            <a:r>
              <a:rPr i="1" lang="en-US" sz="1800">
                <a:solidFill>
                  <a:schemeClr val="dk1"/>
                </a:solidFill>
                <a:latin typeface="Cambria"/>
                <a:ea typeface="Cambria"/>
                <a:cs typeface="Cambria"/>
                <a:sym typeface="Cambria"/>
              </a:rPr>
              <a:t>Showroom</a:t>
            </a:r>
            <a:r>
              <a:rPr lang="en-US" sz="1800">
                <a:solidFill>
                  <a:schemeClr val="dk1"/>
                </a:solidFill>
                <a:latin typeface="Cambria"/>
                <a:ea typeface="Cambria"/>
                <a:cs typeface="Cambria"/>
                <a:sym typeface="Cambria"/>
              </a:rPr>
              <a:t>, atau ruang pameran</a:t>
            </a:r>
            <a:endParaRPr sz="1800">
              <a:solidFill>
                <a:schemeClr val="dk1"/>
              </a:solidFill>
              <a:latin typeface="Cambria"/>
              <a:ea typeface="Cambria"/>
              <a:cs typeface="Cambria"/>
              <a:sym typeface="Cambria"/>
            </a:endParaRPr>
          </a:p>
          <a:p>
            <a:pPr indent="-285750" lvl="0" marL="285750" marR="0" rtl="0" algn="just">
              <a:spcBef>
                <a:spcPts val="0"/>
              </a:spcBef>
              <a:spcAft>
                <a:spcPts val="0"/>
              </a:spcAft>
              <a:buClr>
                <a:schemeClr val="dk1"/>
              </a:buClr>
              <a:buSzPts val="1800"/>
              <a:buFont typeface="Courier New"/>
              <a:buChar char="o"/>
            </a:pPr>
            <a:r>
              <a:rPr lang="en-US" sz="1800">
                <a:solidFill>
                  <a:schemeClr val="dk1"/>
                </a:solidFill>
                <a:latin typeface="Cambria"/>
                <a:ea typeface="Cambria"/>
                <a:cs typeface="Cambria"/>
                <a:sym typeface="Cambria"/>
              </a:rPr>
              <a:t>Benda yang sering dipakai atau dilihat orang, seperti kaus, tas dan topi.</a:t>
            </a:r>
            <a:endParaRPr/>
          </a:p>
          <a:p>
            <a:pPr indent="-285750" lvl="0" marL="285750" marR="0" rtl="0" algn="just">
              <a:spcBef>
                <a:spcPts val="0"/>
              </a:spcBef>
              <a:spcAft>
                <a:spcPts val="0"/>
              </a:spcAft>
              <a:buClr>
                <a:schemeClr val="dk1"/>
              </a:buClr>
              <a:buSzPts val="1800"/>
              <a:buFont typeface="Courier New"/>
              <a:buChar char="o"/>
            </a:pPr>
            <a:r>
              <a:rPr lang="en-US" sz="1800">
                <a:solidFill>
                  <a:schemeClr val="dk1"/>
                </a:solidFill>
                <a:latin typeface="Cambria"/>
                <a:ea typeface="Cambria"/>
                <a:cs typeface="Cambria"/>
                <a:sym typeface="Cambria"/>
              </a:rPr>
              <a:t>Menampilkan atau menambahkan objek grafis pada beberapa benda, seperti kaus, gelang, topi dan payung.</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1" name="Shape 1241"/>
        <p:cNvGrpSpPr/>
        <p:nvPr/>
      </p:nvGrpSpPr>
      <p:grpSpPr>
        <a:xfrm>
          <a:off x="0" y="0"/>
          <a:ext cx="0" cy="0"/>
          <a:chOff x="0" y="0"/>
          <a:chExt cx="0" cy="0"/>
        </a:xfrm>
      </p:grpSpPr>
      <p:pic>
        <p:nvPicPr>
          <p:cNvPr id="1242" name="Google Shape;1242;p64"/>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1243" name="Google Shape;1243;p64"/>
          <p:cNvSpPr txBox="1"/>
          <p:nvPr/>
        </p:nvSpPr>
        <p:spPr>
          <a:xfrm>
            <a:off x="1365043" y="674120"/>
            <a:ext cx="901386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Perbedaan desain grafis cetak dan multimedia.</a:t>
            </a:r>
            <a:endParaRPr sz="1800">
              <a:solidFill>
                <a:schemeClr val="dk1"/>
              </a:solidFill>
              <a:latin typeface="Cambria"/>
              <a:ea typeface="Cambria"/>
              <a:cs typeface="Cambria"/>
              <a:sym typeface="Cambria"/>
            </a:endParaRPr>
          </a:p>
        </p:txBody>
      </p:sp>
      <p:graphicFrame>
        <p:nvGraphicFramePr>
          <p:cNvPr id="1244" name="Google Shape;1244;p64"/>
          <p:cNvGraphicFramePr/>
          <p:nvPr/>
        </p:nvGraphicFramePr>
        <p:xfrm>
          <a:off x="1458336" y="1101188"/>
          <a:ext cx="3000000" cy="3000000"/>
        </p:xfrm>
        <a:graphic>
          <a:graphicData uri="http://schemas.openxmlformats.org/drawingml/2006/table">
            <a:tbl>
              <a:tblPr bandRow="1" firstRow="1">
                <a:noFill/>
                <a:tableStyleId>{EEE35061-54F0-4426-B98A-74AAA338BD15}</a:tableStyleId>
              </a:tblPr>
              <a:tblGrid>
                <a:gridCol w="2942425"/>
                <a:gridCol w="2942425"/>
                <a:gridCol w="2942425"/>
              </a:tblGrid>
              <a:tr h="370850">
                <a:tc>
                  <a:txBody>
                    <a:bodyPr/>
                    <a:lstStyle/>
                    <a:p>
                      <a:pPr indent="0" lvl="0" marL="0" marR="0" rtl="0" algn="ctr">
                        <a:spcBef>
                          <a:spcPts val="0"/>
                        </a:spcBef>
                        <a:spcAft>
                          <a:spcPts val="0"/>
                        </a:spcAft>
                        <a:buNone/>
                      </a:pPr>
                      <a:r>
                        <a:rPr lang="en-US" sz="1800" u="none" cap="none" strike="noStrike"/>
                        <a:t>Perbedaan</a:t>
                      </a:r>
                      <a:endParaRPr sz="1800" u="none" cap="none" strike="noStrike"/>
                    </a:p>
                  </a:txBody>
                  <a:tcPr marT="45725" marB="45725" marR="91450" marL="91450" anchor="ctr"/>
                </a:tc>
                <a:tc>
                  <a:txBody>
                    <a:bodyPr/>
                    <a:lstStyle/>
                    <a:p>
                      <a:pPr indent="0" lvl="0" marL="0" marR="0" rtl="0" algn="ctr">
                        <a:spcBef>
                          <a:spcPts val="0"/>
                        </a:spcBef>
                        <a:spcAft>
                          <a:spcPts val="0"/>
                        </a:spcAft>
                        <a:buNone/>
                      </a:pPr>
                      <a:r>
                        <a:rPr lang="en-US" sz="1800" u="none" cap="none" strike="noStrike"/>
                        <a:t>Desain Grafis Cetak</a:t>
                      </a:r>
                      <a:endParaRPr sz="1800" u="none" cap="none" strike="noStrike"/>
                    </a:p>
                  </a:txBody>
                  <a:tcPr marT="45725" marB="45725" marR="91450" marL="91450" anchor="ctr"/>
                </a:tc>
                <a:tc>
                  <a:txBody>
                    <a:bodyPr/>
                    <a:lstStyle/>
                    <a:p>
                      <a:pPr indent="0" lvl="0" marL="0" marR="0" rtl="0" algn="ctr">
                        <a:spcBef>
                          <a:spcPts val="0"/>
                        </a:spcBef>
                        <a:spcAft>
                          <a:spcPts val="0"/>
                        </a:spcAft>
                        <a:buNone/>
                      </a:pPr>
                      <a:r>
                        <a:rPr lang="en-US" sz="1800" u="none" cap="none" strike="noStrike"/>
                        <a:t>Desain Grafis Untuk Mutimedia</a:t>
                      </a:r>
                      <a:endParaRPr sz="1800" u="none" cap="none" strike="noStrike"/>
                    </a:p>
                  </a:txBody>
                  <a:tcPr marT="45725" marB="45725" marR="91450" marL="91450" anchor="ctr"/>
                </a:tc>
              </a:tr>
              <a:tr h="370850">
                <a:tc>
                  <a:txBody>
                    <a:bodyPr/>
                    <a:lstStyle/>
                    <a:p>
                      <a:pPr indent="0" lvl="0" marL="0" marR="0" rtl="0" algn="l">
                        <a:spcBef>
                          <a:spcPts val="0"/>
                        </a:spcBef>
                        <a:spcAft>
                          <a:spcPts val="0"/>
                        </a:spcAft>
                        <a:buNone/>
                      </a:pPr>
                      <a:r>
                        <a:rPr b="1" lang="en-US" sz="1800" u="none" cap="none" strike="noStrike"/>
                        <a:t>Jenis </a:t>
                      </a:r>
                      <a:r>
                        <a:rPr b="1" i="1" lang="en-US" sz="1800" u="none" cap="none" strike="noStrike"/>
                        <a:t>file</a:t>
                      </a:r>
                      <a:r>
                        <a:rPr b="1" lang="en-US" sz="1800" u="none" cap="none" strike="noStrike"/>
                        <a:t> yang digunakan</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EPS dan TIFF</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FIF, PNG, JPEG dan JPG</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lang="en-US" sz="1800" u="none" cap="none" strike="noStrike"/>
                        <a:t>Dasar palet warna</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CMYK (</a:t>
                      </a:r>
                      <a:r>
                        <a:rPr i="1" lang="en-US" sz="1800" u="none" cap="none" strike="noStrike"/>
                        <a:t>Cyon, Magenta, Yellow, </a:t>
                      </a:r>
                      <a:r>
                        <a:rPr i="0" lang="en-US" sz="1800" u="none" cap="none" strike="noStrike"/>
                        <a:t>dan</a:t>
                      </a:r>
                      <a:r>
                        <a:rPr i="1" lang="en-US" sz="1800" u="none" cap="none" strike="noStrike"/>
                        <a:t> Black/Key</a:t>
                      </a:r>
                      <a:r>
                        <a:rPr lang="en-US" sz="1800" u="none" cap="none" strike="noStrike"/>
                        <a:t>)</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RGB (</a:t>
                      </a:r>
                      <a:r>
                        <a:rPr i="1" lang="en-US" sz="1800" u="none" cap="none" strike="noStrike"/>
                        <a:t>Red, Green, </a:t>
                      </a:r>
                      <a:r>
                        <a:rPr i="0" lang="en-US" sz="1800" u="none" cap="none" strike="noStrike"/>
                        <a:t>dan</a:t>
                      </a:r>
                      <a:r>
                        <a:rPr i="1" lang="en-US" sz="1800" u="none" cap="none" strike="noStrike"/>
                        <a:t> Blue</a:t>
                      </a:r>
                      <a:r>
                        <a:rPr lang="en-US" sz="1800" u="none" cap="none" strike="noStrike"/>
                        <a:t>)</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lang="en-US" sz="1800" u="none" cap="none" strike="noStrike"/>
                        <a:t>Ukuran </a:t>
                      </a:r>
                      <a:r>
                        <a:rPr b="1" i="1" lang="en-US" sz="1800" u="none" cap="none" strike="noStrike"/>
                        <a:t>file</a:t>
                      </a:r>
                      <a:r>
                        <a:rPr b="1" lang="en-US" sz="1800" u="none" cap="none" strike="noStrike"/>
                        <a:t> yang dihasilkan</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Relatif besar</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Kecil</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lang="en-US" sz="1800" u="none" cap="none" strike="noStrike"/>
                        <a:t>Media yang digunakan</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Kertas, karton dan kain</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Tampilan layar monitor</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lang="en-US" sz="1800" u="none" cap="none" strike="noStrike"/>
                        <a:t>Dimensi media</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Bebas</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Menyesuaikan dengan dimensi layar monitor</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lang="en-US" sz="1800" u="none" cap="none" strike="noStrike"/>
                        <a:t>Minimal resolusi gambar yang digunakan</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300 dpi</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72 dpi</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i="1" lang="en-US" sz="1800" u="none" cap="none" strike="noStrike"/>
                        <a:t>Background colour</a:t>
                      </a:r>
                      <a:endParaRPr b="1" i="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Putih</a:t>
                      </a:r>
                      <a:endParaRPr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Hitam</a:t>
                      </a:r>
                      <a:endParaRPr sz="1800" u="none" cap="none" strike="noStrike"/>
                    </a:p>
                  </a:txBody>
                  <a:tcPr marT="45725" marB="45725" marR="91450" marL="91450"/>
                </a:tc>
              </a:tr>
              <a:tr h="370850">
                <a:tc>
                  <a:txBody>
                    <a:bodyPr/>
                    <a:lstStyle/>
                    <a:p>
                      <a:pPr indent="0" lvl="0" marL="0" marR="0" rtl="0" algn="l">
                        <a:spcBef>
                          <a:spcPts val="0"/>
                        </a:spcBef>
                        <a:spcAft>
                          <a:spcPts val="0"/>
                        </a:spcAft>
                        <a:buNone/>
                      </a:pPr>
                      <a:r>
                        <a:rPr b="1" lang="en-US" sz="1800" u="none" cap="none" strike="noStrike"/>
                        <a:t>Bahan untuk mencetak</a:t>
                      </a:r>
                      <a:endParaRPr b="1" sz="1800" u="none" cap="none" strike="noStrike"/>
                    </a:p>
                  </a:txBody>
                  <a:tcPr marT="45725" marB="45725" marR="91450" marL="91450"/>
                </a:tc>
                <a:tc>
                  <a:txBody>
                    <a:bodyPr/>
                    <a:lstStyle/>
                    <a:p>
                      <a:pPr indent="0" lvl="0" marL="0" marR="0" rtl="0" algn="l">
                        <a:spcBef>
                          <a:spcPts val="0"/>
                        </a:spcBef>
                        <a:spcAft>
                          <a:spcPts val="0"/>
                        </a:spcAft>
                        <a:buNone/>
                      </a:pPr>
                      <a:r>
                        <a:rPr lang="en-US" sz="1800" u="none" cap="none" strike="noStrike"/>
                        <a:t>Tinta, cat, dan toner</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Calibri"/>
                        <a:buNone/>
                      </a:pPr>
                      <a:r>
                        <a:rPr lang="en-US" sz="1800" u="none" cap="none" strike="noStrike"/>
                        <a:t>Penyinaran lampu mmonitor pada tabung (LED, LCD atau CRT)</a:t>
                      </a:r>
                      <a:endParaRPr/>
                    </a:p>
                  </a:txBody>
                  <a:tcPr marT="45725" marB="45725" marR="91450" marL="91450"/>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8" name="Shape 1248"/>
        <p:cNvGrpSpPr/>
        <p:nvPr/>
      </p:nvGrpSpPr>
      <p:grpSpPr>
        <a:xfrm>
          <a:off x="0" y="0"/>
          <a:ext cx="0" cy="0"/>
          <a:chOff x="0" y="0"/>
          <a:chExt cx="0" cy="0"/>
        </a:xfrm>
      </p:grpSpPr>
      <p:pic>
        <p:nvPicPr>
          <p:cNvPr id="1249" name="Google Shape;1249;p65"/>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1250" name="Google Shape;1250;p65"/>
          <p:cNvSpPr txBox="1"/>
          <p:nvPr/>
        </p:nvSpPr>
        <p:spPr>
          <a:xfrm>
            <a:off x="1365043" y="674120"/>
            <a:ext cx="901386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Terdapat dua jenis gambar yang dihasilkan dalam desain grafis, yaitu gambar raster dan gambar vector.</a:t>
            </a:r>
            <a:endParaRPr sz="1800">
              <a:solidFill>
                <a:schemeClr val="dk1"/>
              </a:solidFill>
              <a:latin typeface="Cambria"/>
              <a:ea typeface="Cambria"/>
              <a:cs typeface="Cambria"/>
              <a:sym typeface="Cambria"/>
            </a:endParaRPr>
          </a:p>
        </p:txBody>
      </p:sp>
      <p:grpSp>
        <p:nvGrpSpPr>
          <p:cNvPr id="1251" name="Google Shape;1251;p65"/>
          <p:cNvGrpSpPr/>
          <p:nvPr/>
        </p:nvGrpSpPr>
        <p:grpSpPr>
          <a:xfrm>
            <a:off x="7566934" y="1618692"/>
            <a:ext cx="1834946" cy="1834946"/>
            <a:chOff x="2358861" y="2076974"/>
            <a:chExt cx="2733773" cy="2733773"/>
          </a:xfrm>
        </p:grpSpPr>
        <p:sp>
          <p:nvSpPr>
            <p:cNvPr id="1252" name="Google Shape;1252;p65"/>
            <p:cNvSpPr/>
            <p:nvPr/>
          </p:nvSpPr>
          <p:spPr>
            <a:xfrm>
              <a:off x="2358861" y="2076974"/>
              <a:ext cx="2733773" cy="2733773"/>
            </a:xfrm>
            <a:prstGeom prst="ellipse">
              <a:avLst/>
            </a:prstGeom>
            <a:solidFill>
              <a:srgbClr val="C22E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nvGrpSpPr>
            <p:cNvPr id="1253" name="Google Shape;1253;p65"/>
            <p:cNvGrpSpPr/>
            <p:nvPr/>
          </p:nvGrpSpPr>
          <p:grpSpPr>
            <a:xfrm>
              <a:off x="2749887" y="2911026"/>
              <a:ext cx="1951720" cy="1065667"/>
              <a:chOff x="2802736" y="2905470"/>
              <a:chExt cx="1951720" cy="1065667"/>
            </a:xfrm>
          </p:grpSpPr>
          <p:sp>
            <p:nvSpPr>
              <p:cNvPr id="1254" name="Google Shape;1254;p65"/>
              <p:cNvSpPr/>
              <p:nvPr/>
            </p:nvSpPr>
            <p:spPr>
              <a:xfrm>
                <a:off x="2894364" y="2950152"/>
                <a:ext cx="1841674" cy="484495"/>
              </a:xfrm>
              <a:custGeom>
                <a:rect b="b" l="l" r="r" t="t"/>
                <a:pathLst>
                  <a:path extrusionOk="0" h="585266" w="2224725">
                    <a:moveTo>
                      <a:pt x="0" y="546755"/>
                    </a:moveTo>
                    <a:cubicBezTo>
                      <a:pt x="620598" y="582891"/>
                      <a:pt x="1241196" y="619027"/>
                      <a:pt x="1611983" y="527901"/>
                    </a:cubicBezTo>
                    <a:cubicBezTo>
                      <a:pt x="1982770" y="436775"/>
                      <a:pt x="2103747" y="218387"/>
                      <a:pt x="2224725" y="0"/>
                    </a:cubicBezTo>
                  </a:path>
                </a:pathLst>
              </a:cu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5" name="Google Shape;1255;p65"/>
              <p:cNvSpPr/>
              <p:nvPr/>
            </p:nvSpPr>
            <p:spPr>
              <a:xfrm rot="10800000">
                <a:off x="2820346" y="3441960"/>
                <a:ext cx="1841674" cy="484495"/>
              </a:xfrm>
              <a:custGeom>
                <a:rect b="b" l="l" r="r" t="t"/>
                <a:pathLst>
                  <a:path extrusionOk="0" h="585266" w="2224725">
                    <a:moveTo>
                      <a:pt x="0" y="546755"/>
                    </a:moveTo>
                    <a:cubicBezTo>
                      <a:pt x="620598" y="582891"/>
                      <a:pt x="1241196" y="619027"/>
                      <a:pt x="1611983" y="527901"/>
                    </a:cubicBezTo>
                    <a:cubicBezTo>
                      <a:pt x="1982770" y="436775"/>
                      <a:pt x="2103747" y="218387"/>
                      <a:pt x="2224725" y="0"/>
                    </a:cubicBezTo>
                  </a:path>
                </a:pathLst>
              </a:cu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6" name="Google Shape;1256;p65"/>
              <p:cNvSpPr/>
              <p:nvPr/>
            </p:nvSpPr>
            <p:spPr>
              <a:xfrm>
                <a:off x="3710147" y="3389965"/>
                <a:ext cx="84107" cy="89364"/>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7" name="Google Shape;1257;p65"/>
              <p:cNvSpPr/>
              <p:nvPr/>
            </p:nvSpPr>
            <p:spPr>
              <a:xfrm>
                <a:off x="2802736" y="3881773"/>
                <a:ext cx="84107" cy="89364"/>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8" name="Google Shape;1258;p65"/>
              <p:cNvSpPr/>
              <p:nvPr/>
            </p:nvSpPr>
            <p:spPr>
              <a:xfrm>
                <a:off x="4670349" y="2905470"/>
                <a:ext cx="84107" cy="89364"/>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9" name="Google Shape;1259;p65"/>
              <p:cNvSpPr/>
              <p:nvPr/>
            </p:nvSpPr>
            <p:spPr>
              <a:xfrm>
                <a:off x="2862399" y="3363470"/>
                <a:ext cx="71177" cy="71177"/>
              </a:xfrm>
              <a:prstGeom prst="ellipse">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0" name="Google Shape;1260;p65"/>
              <p:cNvSpPr/>
              <p:nvPr/>
            </p:nvSpPr>
            <p:spPr>
              <a:xfrm>
                <a:off x="4625583" y="3441960"/>
                <a:ext cx="73823" cy="73823"/>
              </a:xfrm>
              <a:prstGeom prst="ellipse">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grpSp>
        <p:nvGrpSpPr>
          <p:cNvPr id="1261" name="Google Shape;1261;p65"/>
          <p:cNvGrpSpPr/>
          <p:nvPr/>
        </p:nvGrpSpPr>
        <p:grpSpPr>
          <a:xfrm>
            <a:off x="2334503" y="1617044"/>
            <a:ext cx="1834946" cy="1834946"/>
            <a:chOff x="6867810" y="2073316"/>
            <a:chExt cx="2733773" cy="2733773"/>
          </a:xfrm>
        </p:grpSpPr>
        <p:sp>
          <p:nvSpPr>
            <p:cNvPr id="1262" name="Google Shape;1262;p65"/>
            <p:cNvSpPr/>
            <p:nvPr/>
          </p:nvSpPr>
          <p:spPr>
            <a:xfrm>
              <a:off x="6867810" y="2073316"/>
              <a:ext cx="2733773" cy="2733773"/>
            </a:xfrm>
            <a:prstGeom prst="ellipse">
              <a:avLst/>
            </a:prstGeom>
            <a:solidFill>
              <a:srgbClr val="C22E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grpSp>
          <p:nvGrpSpPr>
            <p:cNvPr id="1263" name="Google Shape;1263;p65"/>
            <p:cNvGrpSpPr/>
            <p:nvPr/>
          </p:nvGrpSpPr>
          <p:grpSpPr>
            <a:xfrm>
              <a:off x="7557055" y="2808718"/>
              <a:ext cx="1350468" cy="1352334"/>
              <a:chOff x="7658655" y="2548628"/>
              <a:chExt cx="1350468" cy="1352334"/>
            </a:xfrm>
          </p:grpSpPr>
          <p:sp>
            <p:nvSpPr>
              <p:cNvPr id="1264" name="Google Shape;1264;p65"/>
              <p:cNvSpPr/>
              <p:nvPr/>
            </p:nvSpPr>
            <p:spPr>
              <a:xfrm>
                <a:off x="7662453" y="3630001"/>
                <a:ext cx="269331" cy="269331"/>
              </a:xfrm>
              <a:prstGeom prst="rect">
                <a:avLst/>
              </a:prstGeom>
              <a:solidFill>
                <a:srgbClr val="EDB1C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5" name="Google Shape;1265;p65"/>
              <p:cNvSpPr/>
              <p:nvPr/>
            </p:nvSpPr>
            <p:spPr>
              <a:xfrm>
                <a:off x="7665639" y="3089176"/>
                <a:ext cx="269331" cy="269331"/>
              </a:xfrm>
              <a:prstGeom prst="rect">
                <a:avLst/>
              </a:prstGeom>
              <a:solidFill>
                <a:srgbClr val="EDB1C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6" name="Google Shape;1266;p65"/>
              <p:cNvSpPr/>
              <p:nvPr/>
            </p:nvSpPr>
            <p:spPr>
              <a:xfrm>
                <a:off x="7931789" y="3354883"/>
                <a:ext cx="269331" cy="269331"/>
              </a:xfrm>
              <a:prstGeom prst="rect">
                <a:avLst/>
              </a:prstGeom>
              <a:solidFill>
                <a:srgbClr val="EDB1C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7" name="Google Shape;1267;p65"/>
              <p:cNvSpPr/>
              <p:nvPr/>
            </p:nvSpPr>
            <p:spPr>
              <a:xfrm>
                <a:off x="7934975" y="2818406"/>
                <a:ext cx="269331" cy="269331"/>
              </a:xfrm>
              <a:prstGeom prst="rect">
                <a:avLst/>
              </a:prstGeom>
              <a:solidFill>
                <a:srgbClr val="F6DA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8" name="Google Shape;1268;p65"/>
              <p:cNvSpPr/>
              <p:nvPr/>
            </p:nvSpPr>
            <p:spPr>
              <a:xfrm>
                <a:off x="7658655" y="2549790"/>
                <a:ext cx="269331" cy="269331"/>
              </a:xfrm>
              <a:prstGeom prst="rect">
                <a:avLst/>
              </a:prstGeom>
              <a:solidFill>
                <a:srgbClr val="F6DA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9" name="Google Shape;1269;p65"/>
              <p:cNvSpPr/>
              <p:nvPr/>
            </p:nvSpPr>
            <p:spPr>
              <a:xfrm>
                <a:off x="8463468" y="2816776"/>
                <a:ext cx="269331" cy="269331"/>
              </a:xfrm>
              <a:prstGeom prst="rect">
                <a:avLst/>
              </a:prstGeom>
              <a:solidFill>
                <a:srgbClr val="F6DA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0" name="Google Shape;1270;p65"/>
              <p:cNvSpPr/>
              <p:nvPr/>
            </p:nvSpPr>
            <p:spPr>
              <a:xfrm>
                <a:off x="8470458" y="3360670"/>
                <a:ext cx="269331" cy="269331"/>
              </a:xfrm>
              <a:prstGeom prst="rect">
                <a:avLst/>
              </a:prstGeom>
              <a:solidFill>
                <a:srgbClr val="F6DA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1" name="Google Shape;1271;p65"/>
              <p:cNvSpPr/>
              <p:nvPr/>
            </p:nvSpPr>
            <p:spPr>
              <a:xfrm>
                <a:off x="8201125" y="3084296"/>
                <a:ext cx="269331" cy="269331"/>
              </a:xfrm>
              <a:prstGeom prst="rect">
                <a:avLst/>
              </a:prstGeom>
              <a:solidFill>
                <a:srgbClr val="F6DA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2" name="Google Shape;1272;p65"/>
              <p:cNvSpPr/>
              <p:nvPr/>
            </p:nvSpPr>
            <p:spPr>
              <a:xfrm>
                <a:off x="8201124" y="3627007"/>
                <a:ext cx="269331" cy="269331"/>
              </a:xfrm>
              <a:prstGeom prst="rect">
                <a:avLst/>
              </a:prstGeom>
              <a:solidFill>
                <a:srgbClr val="EDB1C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3" name="Google Shape;1273;p65"/>
              <p:cNvSpPr/>
              <p:nvPr/>
            </p:nvSpPr>
            <p:spPr>
              <a:xfrm>
                <a:off x="8195727" y="2548628"/>
                <a:ext cx="269331" cy="269331"/>
              </a:xfrm>
              <a:prstGeom prst="rect">
                <a:avLst/>
              </a:prstGeom>
              <a:solidFill>
                <a:srgbClr val="FEFCF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4" name="Google Shape;1274;p65"/>
              <p:cNvSpPr/>
              <p:nvPr/>
            </p:nvSpPr>
            <p:spPr>
              <a:xfrm>
                <a:off x="8732802" y="2548628"/>
                <a:ext cx="269331" cy="269331"/>
              </a:xfrm>
              <a:prstGeom prst="rect">
                <a:avLst/>
              </a:prstGeom>
              <a:solidFill>
                <a:srgbClr val="FEFCF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5" name="Google Shape;1275;p65"/>
              <p:cNvSpPr/>
              <p:nvPr/>
            </p:nvSpPr>
            <p:spPr>
              <a:xfrm>
                <a:off x="8732801" y="3085683"/>
                <a:ext cx="269331" cy="269331"/>
              </a:xfrm>
              <a:prstGeom prst="rect">
                <a:avLst/>
              </a:prstGeom>
              <a:solidFill>
                <a:srgbClr val="FEFCF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6" name="Google Shape;1276;p65"/>
              <p:cNvSpPr/>
              <p:nvPr/>
            </p:nvSpPr>
            <p:spPr>
              <a:xfrm>
                <a:off x="8739792" y="3631631"/>
                <a:ext cx="269331" cy="269331"/>
              </a:xfrm>
              <a:prstGeom prst="rect">
                <a:avLst/>
              </a:prstGeom>
              <a:solidFill>
                <a:srgbClr val="F6DA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sp>
        <p:nvSpPr>
          <p:cNvPr id="1277" name="Google Shape;1277;p65"/>
          <p:cNvSpPr txBox="1"/>
          <p:nvPr/>
        </p:nvSpPr>
        <p:spPr>
          <a:xfrm>
            <a:off x="7687689" y="3561775"/>
            <a:ext cx="1597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Cambria"/>
                <a:ea typeface="Cambria"/>
                <a:cs typeface="Cambria"/>
                <a:sym typeface="Cambria"/>
              </a:rPr>
              <a:t>VECTOR</a:t>
            </a:r>
            <a:endParaRPr sz="2800">
              <a:solidFill>
                <a:schemeClr val="dk1"/>
              </a:solidFill>
              <a:latin typeface="Cambria"/>
              <a:ea typeface="Cambria"/>
              <a:cs typeface="Cambria"/>
              <a:sym typeface="Cambria"/>
            </a:endParaRPr>
          </a:p>
        </p:txBody>
      </p:sp>
      <p:sp>
        <p:nvSpPr>
          <p:cNvPr id="1278" name="Google Shape;1278;p65"/>
          <p:cNvSpPr txBox="1"/>
          <p:nvPr/>
        </p:nvSpPr>
        <p:spPr>
          <a:xfrm>
            <a:off x="2449313" y="3559531"/>
            <a:ext cx="1597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Cambria"/>
                <a:ea typeface="Cambria"/>
                <a:cs typeface="Cambria"/>
                <a:sym typeface="Cambria"/>
              </a:rPr>
              <a:t>RASTER</a:t>
            </a:r>
            <a:endParaRPr sz="2800">
              <a:solidFill>
                <a:schemeClr val="dk1"/>
              </a:solidFill>
              <a:latin typeface="Cambria"/>
              <a:ea typeface="Cambria"/>
              <a:cs typeface="Cambria"/>
              <a:sym typeface="Cambria"/>
            </a:endParaRPr>
          </a:p>
        </p:txBody>
      </p:sp>
      <p:sp>
        <p:nvSpPr>
          <p:cNvPr id="1279" name="Google Shape;1279;p65"/>
          <p:cNvSpPr txBox="1"/>
          <p:nvPr/>
        </p:nvSpPr>
        <p:spPr>
          <a:xfrm>
            <a:off x="5056220" y="2268492"/>
            <a:ext cx="1597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Cambria"/>
                <a:ea typeface="Cambria"/>
                <a:cs typeface="Cambria"/>
                <a:sym typeface="Cambria"/>
              </a:rPr>
              <a:t>VS</a:t>
            </a:r>
            <a:endParaRPr sz="2800">
              <a:solidFill>
                <a:schemeClr val="dk1"/>
              </a:solidFill>
              <a:latin typeface="Cambria"/>
              <a:ea typeface="Cambria"/>
              <a:cs typeface="Cambria"/>
              <a:sym typeface="Cambria"/>
            </a:endParaRPr>
          </a:p>
        </p:txBody>
      </p:sp>
      <p:sp>
        <p:nvSpPr>
          <p:cNvPr id="1280" name="Google Shape;1280;p65"/>
          <p:cNvSpPr txBox="1"/>
          <p:nvPr/>
        </p:nvSpPr>
        <p:spPr>
          <a:xfrm>
            <a:off x="1505313" y="4104049"/>
            <a:ext cx="3844823" cy="2031325"/>
          </a:xfrm>
          <a:prstGeom prst="rect">
            <a:avLst/>
          </a:prstGeom>
          <a:solidFill>
            <a:srgbClr val="F6E2E2"/>
          </a:solid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libri"/>
                <a:ea typeface="Calibri"/>
                <a:cs typeface="Calibri"/>
                <a:sym typeface="Calibri"/>
              </a:rPr>
              <a:t>Struktur gambar tersusun atas kumpulan titik atau piksel yang berdiri sendiri membentuk pola gambar dan kombinasi warna tertentu sehingga memberikan kesan perbedaan bentuk dan kontras warna yang memunculkan sebuah gambar.</a:t>
            </a:r>
            <a:endParaRPr sz="1800">
              <a:solidFill>
                <a:schemeClr val="dk1"/>
              </a:solidFill>
              <a:latin typeface="Calibri"/>
              <a:ea typeface="Calibri"/>
              <a:cs typeface="Calibri"/>
              <a:sym typeface="Calibri"/>
            </a:endParaRPr>
          </a:p>
        </p:txBody>
      </p:sp>
      <p:sp>
        <p:nvSpPr>
          <p:cNvPr id="1281" name="Google Shape;1281;p65"/>
          <p:cNvSpPr txBox="1"/>
          <p:nvPr/>
        </p:nvSpPr>
        <p:spPr>
          <a:xfrm>
            <a:off x="6472360" y="4104049"/>
            <a:ext cx="4073231" cy="1200329"/>
          </a:xfrm>
          <a:prstGeom prst="rect">
            <a:avLst/>
          </a:prstGeom>
          <a:solidFill>
            <a:srgbClr val="F6E2E2"/>
          </a:solid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Calibri"/>
                <a:ea typeface="Calibri"/>
                <a:cs typeface="Calibri"/>
                <a:sym typeface="Calibri"/>
              </a:rPr>
              <a:t>Kumpulan garis dan kurva yang membentuk pola dengan ukuran dimensi (panjang, lebar, tebal dan tinggi) berdasarkan perhitungan sistematis.</a:t>
            </a:r>
            <a:endParaRPr sz="1800">
              <a:solidFill>
                <a:schemeClr val="dk1"/>
              </a:solidFill>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85" name="Shape 1285"/>
        <p:cNvGrpSpPr/>
        <p:nvPr/>
      </p:nvGrpSpPr>
      <p:grpSpPr>
        <a:xfrm>
          <a:off x="0" y="0"/>
          <a:ext cx="0" cy="0"/>
          <a:chOff x="0" y="0"/>
          <a:chExt cx="0" cy="0"/>
        </a:xfrm>
      </p:grpSpPr>
      <p:pic>
        <p:nvPicPr>
          <p:cNvPr id="1286" name="Google Shape;1286;p66"/>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aphicFrame>
        <p:nvGraphicFramePr>
          <p:cNvPr id="1287" name="Google Shape;1287;p66"/>
          <p:cNvGraphicFramePr/>
          <p:nvPr/>
        </p:nvGraphicFramePr>
        <p:xfrm>
          <a:off x="760799" y="1067295"/>
          <a:ext cx="3000000" cy="3000000"/>
        </p:xfrm>
        <a:graphic>
          <a:graphicData uri="http://schemas.openxmlformats.org/drawingml/2006/table">
            <a:tbl>
              <a:tblPr bandRow="1" firstRow="1">
                <a:noFill/>
                <a:tableStyleId>{B49CE521-F456-45BA-80C5-6CD5A747EBCA}</a:tableStyleId>
              </a:tblPr>
              <a:tblGrid>
                <a:gridCol w="5327575"/>
                <a:gridCol w="5327575"/>
              </a:tblGrid>
              <a:tr h="370850">
                <a:tc>
                  <a:txBody>
                    <a:bodyPr/>
                    <a:lstStyle/>
                    <a:p>
                      <a:pPr indent="0" lvl="0" marL="0" marR="0" rtl="0" algn="ctr">
                        <a:spcBef>
                          <a:spcPts val="0"/>
                        </a:spcBef>
                        <a:spcAft>
                          <a:spcPts val="0"/>
                        </a:spcAft>
                        <a:buNone/>
                      </a:pPr>
                      <a:r>
                        <a:rPr lang="en-US" sz="1800" u="none" cap="none" strike="noStrike"/>
                        <a:t>Raster</a:t>
                      </a:r>
                      <a:endParaRPr sz="18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en-US" sz="1800" u="none" cap="none" strike="noStrike"/>
                        <a:t>Vektor </a:t>
                      </a:r>
                      <a:endParaRPr sz="18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lang="en-US" sz="1800" u="none" cap="none" strike="noStrike"/>
                        <a:t>Struktur gambar disusun berdasarkan piksel.</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Struktur gambar disusun berdasarkan koordinat geometris dan perhitungan matematis.</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lang="en-US" sz="1800"/>
                        <a:t>Bersifat</a:t>
                      </a:r>
                      <a:r>
                        <a:rPr lang="en-US" sz="1800"/>
                        <a:t> </a:t>
                      </a:r>
                      <a:r>
                        <a:rPr i="1" lang="en-US" sz="1800"/>
                        <a:t>dependent resolution</a:t>
                      </a:r>
                      <a:r>
                        <a:rPr lang="en-US" sz="1800"/>
                        <a:t> (sangat terpengaruhi tinggi rendahnya resolusi).</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Bersifat </a:t>
                      </a:r>
                      <a:r>
                        <a:rPr i="1" lang="en-US" sz="1800"/>
                        <a:t>independent resolution </a:t>
                      </a:r>
                      <a:r>
                        <a:rPr lang="en-US" sz="1800"/>
                        <a:t>(tidak</a:t>
                      </a:r>
                      <a:r>
                        <a:rPr lang="en-US" sz="1800"/>
                        <a:t> terpengaruh pada resolusi gambar).</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lang="en-US" sz="1800"/>
                        <a:t>Sangat</a:t>
                      </a:r>
                      <a:r>
                        <a:rPr lang="en-US" sz="1800"/>
                        <a:t> terpengaruh jika terjadi pembesaran </a:t>
                      </a:r>
                      <a:r>
                        <a:rPr i="1" lang="en-US" sz="1800"/>
                        <a:t>view</a:t>
                      </a:r>
                      <a:r>
                        <a:rPr lang="en-US" sz="1800"/>
                        <a:t> gambar.</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Jika di-</a:t>
                      </a:r>
                      <a:r>
                        <a:rPr i="1" lang="en-US" sz="1800"/>
                        <a:t>zoom</a:t>
                      </a:r>
                      <a:r>
                        <a:rPr lang="en-US" sz="1800"/>
                        <a:t> kualitas gambar tidak pecah atau blur.</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i="1" lang="en-US" sz="1800"/>
                        <a:t>File</a:t>
                      </a:r>
                      <a:r>
                        <a:rPr lang="en-US" sz="1800"/>
                        <a:t> yang</a:t>
                      </a:r>
                      <a:r>
                        <a:rPr lang="en-US" sz="1800"/>
                        <a:t> dihasilkan relatif besar ukuran kapasitasnya.</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Ukuran </a:t>
                      </a:r>
                      <a:r>
                        <a:rPr i="1" lang="en-US" sz="1800"/>
                        <a:t>file</a:t>
                      </a:r>
                      <a:r>
                        <a:rPr lang="en-US" sz="1800"/>
                        <a:t> yang dibutuhkan relatif</a:t>
                      </a:r>
                      <a:r>
                        <a:rPr lang="en-US" sz="1800"/>
                        <a:t> lebih kecil.</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lang="en-US" sz="1800"/>
                        <a:t>Sering</a:t>
                      </a:r>
                      <a:r>
                        <a:rPr lang="en-US" sz="1800"/>
                        <a:t> dimanfaatkan untuk gambar kompleks atau dengan tingkat kerumitan tinggi.</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Biasanya diterapkan pada model geometris sederhana dengan dukungan warna bertipe solid atau tanpa efek gradasi.</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lang="en-US" sz="1800"/>
                        <a:t>Format </a:t>
                      </a:r>
                      <a:r>
                        <a:rPr i="1" lang="en-US" sz="1800"/>
                        <a:t>file</a:t>
                      </a:r>
                      <a:r>
                        <a:rPr lang="en-US" sz="1800"/>
                        <a:t> bisa berupa: .PSD, .TIFF, .JPG, .JPEG, .BMP, .PNG</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Format </a:t>
                      </a:r>
                      <a:r>
                        <a:rPr i="1" lang="en-US" sz="1800"/>
                        <a:t>file</a:t>
                      </a:r>
                      <a:r>
                        <a:rPr lang="en-US" sz="1800"/>
                        <a:t> bisa berupa:</a:t>
                      </a:r>
                      <a:r>
                        <a:rPr lang="en-US" sz="1800"/>
                        <a:t> .CDR, .AI, .FH, .EPS, .SVG</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70850">
                <a:tc>
                  <a:txBody>
                    <a:bodyPr/>
                    <a:lstStyle/>
                    <a:p>
                      <a:pPr indent="0" lvl="0" marL="0" marR="0" rtl="0" algn="l">
                        <a:spcBef>
                          <a:spcPts val="0"/>
                        </a:spcBef>
                        <a:spcAft>
                          <a:spcPts val="0"/>
                        </a:spcAft>
                        <a:buNone/>
                      </a:pPr>
                      <a:r>
                        <a:rPr lang="en-US" sz="1800"/>
                        <a:t>Aplikasi</a:t>
                      </a:r>
                      <a:r>
                        <a:rPr lang="en-US" sz="1800"/>
                        <a:t> pendukung grafis tipe raster, Corel PhotoPaint, Adobe Photoshop, Adobe PhotoDeluxe, Paint Shop Pro dan Paint</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spcBef>
                          <a:spcPts val="0"/>
                        </a:spcBef>
                        <a:spcAft>
                          <a:spcPts val="0"/>
                        </a:spcAft>
                        <a:buNone/>
                      </a:pPr>
                      <a:r>
                        <a:rPr lang="en-US" sz="1800"/>
                        <a:t>Aplikasi pengolah grafis:</a:t>
                      </a:r>
                      <a:r>
                        <a:rPr lang="en-US" sz="1800"/>
                        <a:t> Adobe Illustrator, CorelDRAW, Creature House Expression, Xara dan Zone Draw.</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1288" name="Google Shape;1288;p66"/>
          <p:cNvSpPr txBox="1"/>
          <p:nvPr/>
        </p:nvSpPr>
        <p:spPr>
          <a:xfrm>
            <a:off x="648606" y="579852"/>
            <a:ext cx="901386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Perbandingan gambar raster dan vector.</a:t>
            </a:r>
            <a:endParaRPr sz="1800">
              <a:solidFill>
                <a:schemeClr val="dk1"/>
              </a:solidFill>
              <a:latin typeface="Cambria"/>
              <a:ea typeface="Cambria"/>
              <a:cs typeface="Cambria"/>
              <a:sym typeface="Cambria"/>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2" name="Shape 1292"/>
        <p:cNvGrpSpPr/>
        <p:nvPr/>
      </p:nvGrpSpPr>
      <p:grpSpPr>
        <a:xfrm>
          <a:off x="0" y="0"/>
          <a:ext cx="0" cy="0"/>
          <a:chOff x="0" y="0"/>
          <a:chExt cx="0" cy="0"/>
        </a:xfrm>
      </p:grpSpPr>
      <p:pic>
        <p:nvPicPr>
          <p:cNvPr id="1293" name="Google Shape;1293;p6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294" name="Google Shape;1294;p67"/>
          <p:cNvGrpSpPr/>
          <p:nvPr/>
        </p:nvGrpSpPr>
        <p:grpSpPr>
          <a:xfrm>
            <a:off x="838203" y="317167"/>
            <a:ext cx="6005657" cy="1261974"/>
            <a:chOff x="838203" y="317167"/>
            <a:chExt cx="6005657" cy="1261974"/>
          </a:xfrm>
        </p:grpSpPr>
        <p:sp>
          <p:nvSpPr>
            <p:cNvPr id="1295" name="Google Shape;1295;p67"/>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296" name="Google Shape;1296;p67"/>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2</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297" name="Google Shape;1297;p67"/>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298" name="Google Shape;1298;p67"/>
          <p:cNvSpPr txBox="1"/>
          <p:nvPr/>
        </p:nvSpPr>
        <p:spPr>
          <a:xfrm>
            <a:off x="2263885" y="801923"/>
            <a:ext cx="444171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Teknologi </a:t>
            </a:r>
            <a:r>
              <a:rPr b="0" i="1" lang="en-US" sz="2400" u="none" cap="none" strike="noStrike">
                <a:solidFill>
                  <a:srgbClr val="000000"/>
                </a:solidFill>
                <a:latin typeface="Cambria"/>
                <a:ea typeface="Cambria"/>
                <a:cs typeface="Cambria"/>
                <a:sym typeface="Cambria"/>
              </a:rPr>
              <a:t>Scanning</a:t>
            </a:r>
            <a:r>
              <a:rPr b="0" i="0" lang="en-US" sz="2400" u="none" cap="none" strike="noStrike">
                <a:solidFill>
                  <a:srgbClr val="000000"/>
                </a:solidFill>
                <a:latin typeface="Cambria"/>
                <a:ea typeface="Cambria"/>
                <a:cs typeface="Cambria"/>
                <a:sym typeface="Cambria"/>
              </a:rPr>
              <a:t> dan </a:t>
            </a:r>
            <a:r>
              <a:rPr b="0" i="1" lang="en-US" sz="2400" u="none" cap="none" strike="noStrike">
                <a:solidFill>
                  <a:srgbClr val="000000"/>
                </a:solidFill>
                <a:latin typeface="Cambria"/>
                <a:ea typeface="Cambria"/>
                <a:cs typeface="Cambria"/>
                <a:sym typeface="Cambria"/>
              </a:rPr>
              <a:t>Printing</a:t>
            </a:r>
            <a:endParaRPr b="0" i="1" sz="2400" u="none" cap="none" strike="noStrike">
              <a:solidFill>
                <a:srgbClr val="000000"/>
              </a:solidFill>
              <a:latin typeface="Cambria"/>
              <a:ea typeface="Cambria"/>
              <a:cs typeface="Cambria"/>
              <a:sym typeface="Cambria"/>
            </a:endParaRPr>
          </a:p>
        </p:txBody>
      </p:sp>
      <p:sp>
        <p:nvSpPr>
          <p:cNvPr id="1299" name="Google Shape;1299;p67"/>
          <p:cNvSpPr/>
          <p:nvPr/>
        </p:nvSpPr>
        <p:spPr>
          <a:xfrm>
            <a:off x="1792444" y="2611266"/>
            <a:ext cx="3610119" cy="2769256"/>
          </a:xfrm>
          <a:prstGeom prst="rect">
            <a:avLst/>
          </a:prstGeom>
          <a:noFill/>
          <a:ln cap="flat" cmpd="sng" w="38100">
            <a:solidFill>
              <a:schemeClr val="accent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1800">
                <a:solidFill>
                  <a:schemeClr val="dk1"/>
                </a:solidFill>
                <a:latin typeface="Calibri"/>
                <a:ea typeface="Calibri"/>
                <a:cs typeface="Calibri"/>
                <a:sym typeface="Calibri"/>
              </a:rPr>
              <a:t>Scanning</a:t>
            </a:r>
            <a:r>
              <a:rPr lang="en-US" sz="1800">
                <a:solidFill>
                  <a:schemeClr val="dk1"/>
                </a:solidFill>
                <a:latin typeface="Calibri"/>
                <a:ea typeface="Calibri"/>
                <a:cs typeface="Calibri"/>
                <a:sym typeface="Calibri"/>
              </a:rPr>
              <a:t> memiliki arti membaca atau memindai secara seksama fisik, wujud,  dan tampilan sebuah benda. Penerapannya dapat dilihat dalam bidang kesehatan, otomotif, teknologi informasi, sistem penjualan dan lainnya. </a:t>
            </a:r>
            <a:endParaRPr sz="1800">
              <a:solidFill>
                <a:schemeClr val="dk1"/>
              </a:solidFill>
              <a:latin typeface="Calibri"/>
              <a:ea typeface="Calibri"/>
              <a:cs typeface="Calibri"/>
              <a:sym typeface="Calibri"/>
            </a:endParaRPr>
          </a:p>
        </p:txBody>
      </p:sp>
      <p:sp>
        <p:nvSpPr>
          <p:cNvPr id="1300" name="Google Shape;1300;p67"/>
          <p:cNvSpPr/>
          <p:nvPr/>
        </p:nvSpPr>
        <p:spPr>
          <a:xfrm flipH="1">
            <a:off x="2107010" y="2106216"/>
            <a:ext cx="2980989" cy="658499"/>
          </a:xfrm>
          <a:prstGeom prst="rect">
            <a:avLst/>
          </a:prstGeom>
          <a:solidFill>
            <a:srgbClr val="2F549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000">
                <a:solidFill>
                  <a:schemeClr val="lt1"/>
                </a:solidFill>
                <a:latin typeface="Calibri"/>
                <a:ea typeface="Calibri"/>
                <a:cs typeface="Calibri"/>
                <a:sym typeface="Calibri"/>
              </a:rPr>
              <a:t>Scanning</a:t>
            </a:r>
            <a:endParaRPr i="1" sz="2000">
              <a:solidFill>
                <a:schemeClr val="lt1"/>
              </a:solidFill>
              <a:latin typeface="Calibri"/>
              <a:ea typeface="Calibri"/>
              <a:cs typeface="Calibri"/>
              <a:sym typeface="Calibri"/>
            </a:endParaRPr>
          </a:p>
        </p:txBody>
      </p:sp>
      <p:sp>
        <p:nvSpPr>
          <p:cNvPr id="1301" name="Google Shape;1301;p67"/>
          <p:cNvSpPr/>
          <p:nvPr/>
        </p:nvSpPr>
        <p:spPr>
          <a:xfrm>
            <a:off x="2107010" y="2950906"/>
            <a:ext cx="3609149" cy="2862752"/>
          </a:xfrm>
          <a:prstGeom prst="rect">
            <a:avLst/>
          </a:prstGeom>
          <a:solidFill>
            <a:schemeClr val="accent1">
              <a:alpha val="1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2" name="Google Shape;1302;p67"/>
          <p:cNvSpPr/>
          <p:nvPr/>
        </p:nvSpPr>
        <p:spPr>
          <a:xfrm>
            <a:off x="6533777" y="2611266"/>
            <a:ext cx="3610119" cy="2769256"/>
          </a:xfrm>
          <a:prstGeom prst="rect">
            <a:avLst/>
          </a:prstGeom>
          <a:noFill/>
          <a:ln cap="flat" cmpd="sng" w="38100">
            <a:solidFill>
              <a:schemeClr val="accent3"/>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1800">
                <a:solidFill>
                  <a:schemeClr val="dk1"/>
                </a:solidFill>
                <a:latin typeface="Calibri"/>
                <a:ea typeface="Calibri"/>
                <a:cs typeface="Calibri"/>
                <a:sym typeface="Calibri"/>
              </a:rPr>
              <a:t>Printing</a:t>
            </a:r>
            <a:r>
              <a:rPr lang="en-US" sz="1800">
                <a:solidFill>
                  <a:schemeClr val="dk1"/>
                </a:solidFill>
                <a:latin typeface="Calibri"/>
                <a:ea typeface="Calibri"/>
                <a:cs typeface="Calibri"/>
                <a:sym typeface="Calibri"/>
              </a:rPr>
              <a:t> memiliki arti mencetak atau menampilkan data berupa teks, gambar, atau grafik dalam bentuk cetakan pada kertas atau media lainnnya.</a:t>
            </a:r>
            <a:endParaRPr sz="1800">
              <a:solidFill>
                <a:schemeClr val="dk1"/>
              </a:solidFill>
              <a:latin typeface="Calibri"/>
              <a:ea typeface="Calibri"/>
              <a:cs typeface="Calibri"/>
              <a:sym typeface="Calibri"/>
            </a:endParaRPr>
          </a:p>
        </p:txBody>
      </p:sp>
      <p:sp>
        <p:nvSpPr>
          <p:cNvPr id="1303" name="Google Shape;1303;p67"/>
          <p:cNvSpPr/>
          <p:nvPr/>
        </p:nvSpPr>
        <p:spPr>
          <a:xfrm flipH="1">
            <a:off x="6848343" y="2106216"/>
            <a:ext cx="2980989" cy="658499"/>
          </a:xfrm>
          <a:prstGeom prst="rect">
            <a:avLst/>
          </a:prstGeom>
          <a:solidFill>
            <a:srgbClr val="2F549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1" lang="en-US" sz="2000">
                <a:solidFill>
                  <a:schemeClr val="lt1"/>
                </a:solidFill>
                <a:latin typeface="Calibri"/>
                <a:ea typeface="Calibri"/>
                <a:cs typeface="Calibri"/>
                <a:sym typeface="Calibri"/>
              </a:rPr>
              <a:t>Printing</a:t>
            </a:r>
            <a:endParaRPr i="1" sz="2000">
              <a:solidFill>
                <a:schemeClr val="lt1"/>
              </a:solidFill>
              <a:latin typeface="Calibri"/>
              <a:ea typeface="Calibri"/>
              <a:cs typeface="Calibri"/>
              <a:sym typeface="Calibri"/>
            </a:endParaRPr>
          </a:p>
        </p:txBody>
      </p:sp>
      <p:sp>
        <p:nvSpPr>
          <p:cNvPr id="1304" name="Google Shape;1304;p67"/>
          <p:cNvSpPr/>
          <p:nvPr/>
        </p:nvSpPr>
        <p:spPr>
          <a:xfrm>
            <a:off x="6847373" y="2950906"/>
            <a:ext cx="3609149" cy="2862752"/>
          </a:xfrm>
          <a:prstGeom prst="rect">
            <a:avLst/>
          </a:prstGeom>
          <a:solidFill>
            <a:schemeClr val="accent1">
              <a:alpha val="1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08" name="Shape 1308"/>
        <p:cNvGrpSpPr/>
        <p:nvPr/>
      </p:nvGrpSpPr>
      <p:grpSpPr>
        <a:xfrm>
          <a:off x="0" y="0"/>
          <a:ext cx="0" cy="0"/>
          <a:chOff x="0" y="0"/>
          <a:chExt cx="0" cy="0"/>
        </a:xfrm>
      </p:grpSpPr>
      <p:sp>
        <p:nvSpPr>
          <p:cNvPr id="1309" name="Google Shape;1309;p68"/>
          <p:cNvSpPr/>
          <p:nvPr/>
        </p:nvSpPr>
        <p:spPr>
          <a:xfrm>
            <a:off x="4076466" y="3677157"/>
            <a:ext cx="768385" cy="768385"/>
          </a:xfrm>
          <a:prstGeom prst="ellipse">
            <a:avLst/>
          </a:prstGeom>
          <a:solidFill>
            <a:srgbClr val="FBE4D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10" name="Google Shape;1310;p68"/>
          <p:cNvSpPr/>
          <p:nvPr/>
        </p:nvSpPr>
        <p:spPr>
          <a:xfrm>
            <a:off x="2993763" y="3141137"/>
            <a:ext cx="763801" cy="1661145"/>
          </a:xfrm>
          <a:prstGeom prst="roundRect">
            <a:avLst>
              <a:gd fmla="val 16667" name="adj"/>
            </a:avLst>
          </a:prstGeom>
          <a:solidFill>
            <a:srgbClr val="FBE4D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311" name="Google Shape;1311;p6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312" name="Google Shape;1312;p68"/>
          <p:cNvGrpSpPr/>
          <p:nvPr/>
        </p:nvGrpSpPr>
        <p:grpSpPr>
          <a:xfrm>
            <a:off x="838203" y="317167"/>
            <a:ext cx="6005657" cy="1261974"/>
            <a:chOff x="838203" y="317167"/>
            <a:chExt cx="6005657" cy="1261974"/>
          </a:xfrm>
        </p:grpSpPr>
        <p:sp>
          <p:nvSpPr>
            <p:cNvPr id="1313" name="Google Shape;1313;p68"/>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314" name="Google Shape;1314;p68"/>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3</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315" name="Google Shape;1315;p68"/>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316" name="Google Shape;1316;p68"/>
          <p:cNvSpPr txBox="1"/>
          <p:nvPr/>
        </p:nvSpPr>
        <p:spPr>
          <a:xfrm>
            <a:off x="2263885" y="801923"/>
            <a:ext cx="444171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0" lang="en-US" sz="2400" u="none" cap="none" strike="noStrike">
                <a:solidFill>
                  <a:srgbClr val="000000"/>
                </a:solidFill>
                <a:latin typeface="Cambria"/>
                <a:ea typeface="Cambria"/>
                <a:cs typeface="Cambria"/>
                <a:sym typeface="Cambria"/>
              </a:rPr>
              <a:t>Fotografi</a:t>
            </a:r>
            <a:endParaRPr b="0" i="1" sz="2400" u="none" cap="none" strike="noStrike">
              <a:solidFill>
                <a:srgbClr val="000000"/>
              </a:solidFill>
              <a:latin typeface="Cambria"/>
              <a:ea typeface="Cambria"/>
              <a:cs typeface="Cambria"/>
              <a:sym typeface="Cambria"/>
            </a:endParaRPr>
          </a:p>
        </p:txBody>
      </p:sp>
      <p:sp>
        <p:nvSpPr>
          <p:cNvPr id="1317" name="Google Shape;1317;p68"/>
          <p:cNvSpPr txBox="1"/>
          <p:nvPr/>
        </p:nvSpPr>
        <p:spPr>
          <a:xfrm>
            <a:off x="5971541" y="2726676"/>
            <a:ext cx="3631543" cy="255454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000">
                <a:solidFill>
                  <a:schemeClr val="dk1"/>
                </a:solidFill>
                <a:latin typeface="Cambria"/>
                <a:ea typeface="Cambria"/>
                <a:cs typeface="Cambria"/>
                <a:sym typeface="Cambria"/>
              </a:rPr>
              <a:t>Fotografi berasal dari gabungan istilah bahasa Yunani, yaitu </a:t>
            </a:r>
            <a:r>
              <a:rPr i="1" lang="en-US" sz="2000">
                <a:solidFill>
                  <a:schemeClr val="dk1"/>
                </a:solidFill>
                <a:latin typeface="Cambria"/>
                <a:ea typeface="Cambria"/>
                <a:cs typeface="Cambria"/>
                <a:sym typeface="Cambria"/>
              </a:rPr>
              <a:t>Photos</a:t>
            </a:r>
            <a:r>
              <a:rPr lang="en-US" sz="2000">
                <a:solidFill>
                  <a:schemeClr val="dk1"/>
                </a:solidFill>
                <a:latin typeface="Cambria"/>
                <a:ea typeface="Cambria"/>
                <a:cs typeface="Cambria"/>
                <a:sym typeface="Cambria"/>
              </a:rPr>
              <a:t> atau cahaya dan </a:t>
            </a:r>
            <a:r>
              <a:rPr i="1" lang="en-US" sz="2000">
                <a:solidFill>
                  <a:schemeClr val="dk1"/>
                </a:solidFill>
                <a:latin typeface="Cambria"/>
                <a:ea typeface="Cambria"/>
                <a:cs typeface="Cambria"/>
                <a:sym typeface="Cambria"/>
              </a:rPr>
              <a:t>Grafo</a:t>
            </a:r>
            <a:r>
              <a:rPr lang="en-US" sz="2000">
                <a:solidFill>
                  <a:schemeClr val="dk1"/>
                </a:solidFill>
                <a:latin typeface="Cambria"/>
                <a:ea typeface="Cambria"/>
                <a:cs typeface="Cambria"/>
                <a:sym typeface="Cambria"/>
              </a:rPr>
              <a:t> atau menulis/melukis. Secara harfiah, fotografi adalah mekanisme melukis atau menghasilkan karya seni yang dapat dinikmati orang lain</a:t>
            </a:r>
            <a:endParaRPr sz="2000">
              <a:solidFill>
                <a:schemeClr val="dk1"/>
              </a:solidFill>
              <a:latin typeface="Cambria"/>
              <a:ea typeface="Cambria"/>
              <a:cs typeface="Cambria"/>
              <a:sym typeface="Cambria"/>
            </a:endParaRPr>
          </a:p>
        </p:txBody>
      </p:sp>
      <p:grpSp>
        <p:nvGrpSpPr>
          <p:cNvPr id="1318" name="Google Shape;1318;p68"/>
          <p:cNvGrpSpPr/>
          <p:nvPr/>
        </p:nvGrpSpPr>
        <p:grpSpPr>
          <a:xfrm>
            <a:off x="2246115" y="2451077"/>
            <a:ext cx="3242821" cy="1299580"/>
            <a:chOff x="2000367" y="576821"/>
            <a:chExt cx="3242821" cy="1299580"/>
          </a:xfrm>
        </p:grpSpPr>
        <p:sp>
          <p:nvSpPr>
            <p:cNvPr id="1319" name="Google Shape;1319;p68"/>
            <p:cNvSpPr/>
            <p:nvPr/>
          </p:nvSpPr>
          <p:spPr>
            <a:xfrm>
              <a:off x="2000368" y="576821"/>
              <a:ext cx="3242820" cy="160255"/>
            </a:xfrm>
            <a:prstGeom prst="rect">
              <a:avLst/>
            </a:prstGeom>
            <a:solidFill>
              <a:srgbClr val="F6A2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sp>
          <p:nvSpPr>
            <p:cNvPr id="1320" name="Google Shape;1320;p68"/>
            <p:cNvSpPr/>
            <p:nvPr/>
          </p:nvSpPr>
          <p:spPr>
            <a:xfrm rot="5400000">
              <a:off x="1430705" y="1146484"/>
              <a:ext cx="1299579" cy="160255"/>
            </a:xfrm>
            <a:prstGeom prst="rect">
              <a:avLst/>
            </a:prstGeom>
            <a:solidFill>
              <a:srgbClr val="F6A2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grpSp>
      <p:grpSp>
        <p:nvGrpSpPr>
          <p:cNvPr id="1321" name="Google Shape;1321;p68"/>
          <p:cNvGrpSpPr/>
          <p:nvPr/>
        </p:nvGrpSpPr>
        <p:grpSpPr>
          <a:xfrm rot="10800000">
            <a:off x="6674721" y="4387733"/>
            <a:ext cx="3242821" cy="1299580"/>
            <a:chOff x="2000367" y="576821"/>
            <a:chExt cx="3242821" cy="1299580"/>
          </a:xfrm>
        </p:grpSpPr>
        <p:sp>
          <p:nvSpPr>
            <p:cNvPr id="1322" name="Google Shape;1322;p68"/>
            <p:cNvSpPr/>
            <p:nvPr/>
          </p:nvSpPr>
          <p:spPr>
            <a:xfrm>
              <a:off x="2000368" y="576821"/>
              <a:ext cx="3242820" cy="160255"/>
            </a:xfrm>
            <a:prstGeom prst="rect">
              <a:avLst/>
            </a:prstGeom>
            <a:solidFill>
              <a:srgbClr val="F6A2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sp>
          <p:nvSpPr>
            <p:cNvPr id="1323" name="Google Shape;1323;p68"/>
            <p:cNvSpPr/>
            <p:nvPr/>
          </p:nvSpPr>
          <p:spPr>
            <a:xfrm rot="5400000">
              <a:off x="1430705" y="1146484"/>
              <a:ext cx="1299579" cy="160255"/>
            </a:xfrm>
            <a:prstGeom prst="rect">
              <a:avLst/>
            </a:prstGeom>
            <a:solidFill>
              <a:srgbClr val="F6A2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grpSp>
      <p:grpSp>
        <p:nvGrpSpPr>
          <p:cNvPr id="1324" name="Google Shape;1324;p68"/>
          <p:cNvGrpSpPr/>
          <p:nvPr/>
        </p:nvGrpSpPr>
        <p:grpSpPr>
          <a:xfrm>
            <a:off x="2993764" y="2937937"/>
            <a:ext cx="2587176" cy="1864345"/>
            <a:chOff x="3933342" y="4315767"/>
            <a:chExt cx="383632" cy="276449"/>
          </a:xfrm>
        </p:grpSpPr>
        <p:sp>
          <p:nvSpPr>
            <p:cNvPr id="1325" name="Google Shape;1325;p68"/>
            <p:cNvSpPr/>
            <p:nvPr/>
          </p:nvSpPr>
          <p:spPr>
            <a:xfrm>
              <a:off x="3933342" y="4315767"/>
              <a:ext cx="383632" cy="276449"/>
            </a:xfrm>
            <a:custGeom>
              <a:rect b="b" l="l" r="r" t="t"/>
              <a:pathLst>
                <a:path extrusionOk="0" h="8692" w="12062">
                  <a:moveTo>
                    <a:pt x="2061" y="369"/>
                  </a:moveTo>
                  <a:cubicBezTo>
                    <a:pt x="2120" y="369"/>
                    <a:pt x="2168" y="417"/>
                    <a:pt x="2168" y="476"/>
                  </a:cubicBezTo>
                  <a:lnTo>
                    <a:pt x="2168" y="845"/>
                  </a:lnTo>
                  <a:lnTo>
                    <a:pt x="1406" y="845"/>
                  </a:lnTo>
                  <a:lnTo>
                    <a:pt x="1406" y="476"/>
                  </a:lnTo>
                  <a:cubicBezTo>
                    <a:pt x="1406" y="417"/>
                    <a:pt x="1454" y="369"/>
                    <a:pt x="1513" y="369"/>
                  </a:cubicBezTo>
                  <a:close/>
                  <a:moveTo>
                    <a:pt x="10824" y="1262"/>
                  </a:moveTo>
                  <a:cubicBezTo>
                    <a:pt x="10883" y="1262"/>
                    <a:pt x="10931" y="1310"/>
                    <a:pt x="10931" y="1369"/>
                  </a:cubicBezTo>
                  <a:lnTo>
                    <a:pt x="10943" y="1715"/>
                  </a:lnTo>
                  <a:lnTo>
                    <a:pt x="9490" y="1715"/>
                  </a:lnTo>
                  <a:lnTo>
                    <a:pt x="9490" y="1369"/>
                  </a:lnTo>
                  <a:cubicBezTo>
                    <a:pt x="9490" y="1310"/>
                    <a:pt x="9526" y="1262"/>
                    <a:pt x="9586" y="1262"/>
                  </a:cubicBezTo>
                  <a:close/>
                  <a:moveTo>
                    <a:pt x="1513" y="0"/>
                  </a:moveTo>
                  <a:cubicBezTo>
                    <a:pt x="1251" y="0"/>
                    <a:pt x="1049" y="214"/>
                    <a:pt x="1049" y="464"/>
                  </a:cubicBezTo>
                  <a:lnTo>
                    <a:pt x="1049" y="833"/>
                  </a:lnTo>
                  <a:lnTo>
                    <a:pt x="894" y="833"/>
                  </a:lnTo>
                  <a:cubicBezTo>
                    <a:pt x="692" y="833"/>
                    <a:pt x="489" y="905"/>
                    <a:pt x="334" y="1048"/>
                  </a:cubicBezTo>
                  <a:cubicBezTo>
                    <a:pt x="263" y="1107"/>
                    <a:pt x="239" y="1226"/>
                    <a:pt x="299" y="1298"/>
                  </a:cubicBezTo>
                  <a:cubicBezTo>
                    <a:pt x="332" y="1338"/>
                    <a:pt x="385" y="1360"/>
                    <a:pt x="440" y="1360"/>
                  </a:cubicBezTo>
                  <a:cubicBezTo>
                    <a:pt x="482" y="1360"/>
                    <a:pt x="525" y="1347"/>
                    <a:pt x="561" y="1322"/>
                  </a:cubicBezTo>
                  <a:cubicBezTo>
                    <a:pt x="676" y="1220"/>
                    <a:pt x="791" y="1203"/>
                    <a:pt x="908" y="1203"/>
                  </a:cubicBezTo>
                  <a:cubicBezTo>
                    <a:pt x="966" y="1203"/>
                    <a:pt x="1025" y="1207"/>
                    <a:pt x="1084" y="1207"/>
                  </a:cubicBezTo>
                  <a:cubicBezTo>
                    <a:pt x="1116" y="1207"/>
                    <a:pt x="1148" y="1206"/>
                    <a:pt x="1180" y="1203"/>
                  </a:cubicBezTo>
                  <a:lnTo>
                    <a:pt x="2680" y="1203"/>
                  </a:lnTo>
                  <a:cubicBezTo>
                    <a:pt x="2978" y="1203"/>
                    <a:pt x="3216" y="1441"/>
                    <a:pt x="3216" y="1738"/>
                  </a:cubicBezTo>
                  <a:lnTo>
                    <a:pt x="3216" y="2429"/>
                  </a:lnTo>
                  <a:cubicBezTo>
                    <a:pt x="3216" y="2536"/>
                    <a:pt x="3299" y="2607"/>
                    <a:pt x="3394" y="2607"/>
                  </a:cubicBezTo>
                  <a:cubicBezTo>
                    <a:pt x="3501" y="2607"/>
                    <a:pt x="3573" y="2536"/>
                    <a:pt x="3573" y="2429"/>
                  </a:cubicBezTo>
                  <a:lnTo>
                    <a:pt x="3573" y="2072"/>
                  </a:lnTo>
                  <a:lnTo>
                    <a:pt x="11217" y="2072"/>
                  </a:lnTo>
                  <a:cubicBezTo>
                    <a:pt x="11491" y="2084"/>
                    <a:pt x="11705" y="2322"/>
                    <a:pt x="11705" y="2607"/>
                  </a:cubicBezTo>
                  <a:lnTo>
                    <a:pt x="11705" y="2834"/>
                  </a:lnTo>
                  <a:lnTo>
                    <a:pt x="11395" y="2834"/>
                  </a:lnTo>
                  <a:cubicBezTo>
                    <a:pt x="11288" y="2834"/>
                    <a:pt x="11217" y="2905"/>
                    <a:pt x="11217" y="3012"/>
                  </a:cubicBezTo>
                  <a:cubicBezTo>
                    <a:pt x="11217" y="3108"/>
                    <a:pt x="11288" y="3191"/>
                    <a:pt x="11395" y="3191"/>
                  </a:cubicBezTo>
                  <a:lnTo>
                    <a:pt x="11705" y="3191"/>
                  </a:lnTo>
                  <a:lnTo>
                    <a:pt x="11705" y="7441"/>
                  </a:lnTo>
                  <a:lnTo>
                    <a:pt x="10883" y="7441"/>
                  </a:lnTo>
                  <a:cubicBezTo>
                    <a:pt x="10621" y="7441"/>
                    <a:pt x="10395" y="7215"/>
                    <a:pt x="10395" y="6953"/>
                  </a:cubicBezTo>
                  <a:lnTo>
                    <a:pt x="10395" y="3667"/>
                  </a:lnTo>
                  <a:cubicBezTo>
                    <a:pt x="10395" y="3453"/>
                    <a:pt x="10538" y="3262"/>
                    <a:pt x="10740" y="3203"/>
                  </a:cubicBezTo>
                  <a:cubicBezTo>
                    <a:pt x="10824" y="3167"/>
                    <a:pt x="10883" y="3072"/>
                    <a:pt x="10859" y="2977"/>
                  </a:cubicBezTo>
                  <a:cubicBezTo>
                    <a:pt x="10829" y="2906"/>
                    <a:pt x="10747" y="2852"/>
                    <a:pt x="10672" y="2852"/>
                  </a:cubicBezTo>
                  <a:cubicBezTo>
                    <a:pt x="10659" y="2852"/>
                    <a:pt x="10646" y="2854"/>
                    <a:pt x="10633" y="2858"/>
                  </a:cubicBezTo>
                  <a:cubicBezTo>
                    <a:pt x="10276" y="2965"/>
                    <a:pt x="10038" y="3310"/>
                    <a:pt x="10038" y="3667"/>
                  </a:cubicBezTo>
                  <a:lnTo>
                    <a:pt x="10038" y="6953"/>
                  </a:lnTo>
                  <a:cubicBezTo>
                    <a:pt x="10038" y="7418"/>
                    <a:pt x="10419" y="7799"/>
                    <a:pt x="10883" y="7799"/>
                  </a:cubicBezTo>
                  <a:lnTo>
                    <a:pt x="11705" y="7799"/>
                  </a:lnTo>
                  <a:cubicBezTo>
                    <a:pt x="11705" y="8096"/>
                    <a:pt x="11467" y="8334"/>
                    <a:pt x="11169" y="8334"/>
                  </a:cubicBezTo>
                  <a:lnTo>
                    <a:pt x="3394" y="8334"/>
                  </a:lnTo>
                  <a:cubicBezTo>
                    <a:pt x="3478" y="8227"/>
                    <a:pt x="3537" y="8108"/>
                    <a:pt x="3561" y="7977"/>
                  </a:cubicBezTo>
                  <a:cubicBezTo>
                    <a:pt x="3573" y="7870"/>
                    <a:pt x="3513" y="7787"/>
                    <a:pt x="3430" y="7775"/>
                  </a:cubicBezTo>
                  <a:cubicBezTo>
                    <a:pt x="3414" y="7771"/>
                    <a:pt x="3399" y="7770"/>
                    <a:pt x="3384" y="7770"/>
                  </a:cubicBezTo>
                  <a:cubicBezTo>
                    <a:pt x="3299" y="7770"/>
                    <a:pt x="3236" y="7825"/>
                    <a:pt x="3216" y="7906"/>
                  </a:cubicBezTo>
                  <a:cubicBezTo>
                    <a:pt x="3180" y="8156"/>
                    <a:pt x="2954" y="8334"/>
                    <a:pt x="2704" y="8334"/>
                  </a:cubicBezTo>
                  <a:lnTo>
                    <a:pt x="823" y="8334"/>
                  </a:lnTo>
                  <a:cubicBezTo>
                    <a:pt x="572" y="8287"/>
                    <a:pt x="358" y="8072"/>
                    <a:pt x="358" y="7799"/>
                  </a:cubicBezTo>
                  <a:lnTo>
                    <a:pt x="358" y="2774"/>
                  </a:lnTo>
                  <a:lnTo>
                    <a:pt x="358" y="1834"/>
                  </a:lnTo>
                  <a:cubicBezTo>
                    <a:pt x="358" y="1726"/>
                    <a:pt x="287" y="1655"/>
                    <a:pt x="180" y="1655"/>
                  </a:cubicBezTo>
                  <a:cubicBezTo>
                    <a:pt x="72" y="1655"/>
                    <a:pt x="1" y="1726"/>
                    <a:pt x="1" y="1834"/>
                  </a:cubicBezTo>
                  <a:lnTo>
                    <a:pt x="1" y="7799"/>
                  </a:lnTo>
                  <a:cubicBezTo>
                    <a:pt x="1" y="8251"/>
                    <a:pt x="334" y="8608"/>
                    <a:pt x="751" y="8680"/>
                  </a:cubicBezTo>
                  <a:cubicBezTo>
                    <a:pt x="763" y="8680"/>
                    <a:pt x="787" y="8680"/>
                    <a:pt x="811" y="8692"/>
                  </a:cubicBezTo>
                  <a:lnTo>
                    <a:pt x="11169" y="8692"/>
                  </a:lnTo>
                  <a:cubicBezTo>
                    <a:pt x="11657" y="8692"/>
                    <a:pt x="12062" y="8287"/>
                    <a:pt x="12062" y="7799"/>
                  </a:cubicBezTo>
                  <a:lnTo>
                    <a:pt x="12062" y="2607"/>
                  </a:lnTo>
                  <a:cubicBezTo>
                    <a:pt x="12050" y="2155"/>
                    <a:pt x="11717" y="1786"/>
                    <a:pt x="11300" y="1715"/>
                  </a:cubicBezTo>
                  <a:lnTo>
                    <a:pt x="11300" y="1357"/>
                  </a:lnTo>
                  <a:cubicBezTo>
                    <a:pt x="11300" y="1107"/>
                    <a:pt x="11098" y="893"/>
                    <a:pt x="10836" y="893"/>
                  </a:cubicBezTo>
                  <a:lnTo>
                    <a:pt x="9609" y="893"/>
                  </a:lnTo>
                  <a:cubicBezTo>
                    <a:pt x="9347" y="893"/>
                    <a:pt x="9145" y="1107"/>
                    <a:pt x="9145" y="1357"/>
                  </a:cubicBezTo>
                  <a:lnTo>
                    <a:pt x="9145" y="1703"/>
                  </a:lnTo>
                  <a:lnTo>
                    <a:pt x="8621" y="1703"/>
                  </a:lnTo>
                  <a:lnTo>
                    <a:pt x="8252" y="881"/>
                  </a:lnTo>
                  <a:cubicBezTo>
                    <a:pt x="8121" y="595"/>
                    <a:pt x="7823" y="405"/>
                    <a:pt x="7502" y="405"/>
                  </a:cubicBezTo>
                  <a:lnTo>
                    <a:pt x="6049" y="405"/>
                  </a:lnTo>
                  <a:cubicBezTo>
                    <a:pt x="5776" y="405"/>
                    <a:pt x="5525" y="536"/>
                    <a:pt x="5383" y="738"/>
                  </a:cubicBezTo>
                  <a:cubicBezTo>
                    <a:pt x="5323" y="822"/>
                    <a:pt x="5335" y="941"/>
                    <a:pt x="5418" y="1000"/>
                  </a:cubicBezTo>
                  <a:cubicBezTo>
                    <a:pt x="5450" y="1023"/>
                    <a:pt x="5486" y="1033"/>
                    <a:pt x="5523" y="1033"/>
                  </a:cubicBezTo>
                  <a:cubicBezTo>
                    <a:pt x="5583" y="1033"/>
                    <a:pt x="5643" y="1004"/>
                    <a:pt x="5680" y="953"/>
                  </a:cubicBezTo>
                  <a:cubicBezTo>
                    <a:pt x="5764" y="833"/>
                    <a:pt x="5895" y="762"/>
                    <a:pt x="6049" y="762"/>
                  </a:cubicBezTo>
                  <a:lnTo>
                    <a:pt x="7502" y="762"/>
                  </a:lnTo>
                  <a:cubicBezTo>
                    <a:pt x="7681" y="762"/>
                    <a:pt x="7847" y="869"/>
                    <a:pt x="7919" y="1024"/>
                  </a:cubicBezTo>
                  <a:lnTo>
                    <a:pt x="8240" y="1703"/>
                  </a:lnTo>
                  <a:lnTo>
                    <a:pt x="5335" y="1703"/>
                  </a:lnTo>
                  <a:lnTo>
                    <a:pt x="5395" y="1584"/>
                  </a:lnTo>
                  <a:cubicBezTo>
                    <a:pt x="5430" y="1488"/>
                    <a:pt x="5395" y="1381"/>
                    <a:pt x="5299" y="1345"/>
                  </a:cubicBezTo>
                  <a:cubicBezTo>
                    <a:pt x="5276" y="1332"/>
                    <a:pt x="5252" y="1327"/>
                    <a:pt x="5227" y="1327"/>
                  </a:cubicBezTo>
                  <a:cubicBezTo>
                    <a:pt x="5162" y="1327"/>
                    <a:pt x="5096" y="1368"/>
                    <a:pt x="5061" y="1429"/>
                  </a:cubicBezTo>
                  <a:lnTo>
                    <a:pt x="4942" y="1703"/>
                  </a:lnTo>
                  <a:lnTo>
                    <a:pt x="3561" y="1703"/>
                  </a:lnTo>
                  <a:cubicBezTo>
                    <a:pt x="3549" y="1226"/>
                    <a:pt x="3144" y="833"/>
                    <a:pt x="2668" y="833"/>
                  </a:cubicBezTo>
                  <a:lnTo>
                    <a:pt x="2525" y="833"/>
                  </a:lnTo>
                  <a:lnTo>
                    <a:pt x="2525" y="464"/>
                  </a:lnTo>
                  <a:cubicBezTo>
                    <a:pt x="2525" y="214"/>
                    <a:pt x="2311" y="0"/>
                    <a:pt x="2061" y="0"/>
                  </a:cubicBezTo>
                  <a:close/>
                </a:path>
              </a:pathLst>
            </a:custGeom>
            <a:solidFill>
              <a:srgbClr val="F6A21D"/>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326" name="Google Shape;1326;p68"/>
            <p:cNvSpPr/>
            <p:nvPr/>
          </p:nvSpPr>
          <p:spPr>
            <a:xfrm>
              <a:off x="4035214" y="4410037"/>
              <a:ext cx="11386" cy="140896"/>
            </a:xfrm>
            <a:custGeom>
              <a:rect b="b" l="l" r="r" t="t"/>
              <a:pathLst>
                <a:path extrusionOk="0" h="4430" w="358">
                  <a:moveTo>
                    <a:pt x="179" y="1"/>
                  </a:moveTo>
                  <a:cubicBezTo>
                    <a:pt x="72" y="1"/>
                    <a:pt x="1" y="72"/>
                    <a:pt x="1" y="179"/>
                  </a:cubicBezTo>
                  <a:lnTo>
                    <a:pt x="1" y="4251"/>
                  </a:lnTo>
                  <a:cubicBezTo>
                    <a:pt x="1" y="4358"/>
                    <a:pt x="72" y="4430"/>
                    <a:pt x="179" y="4430"/>
                  </a:cubicBezTo>
                  <a:cubicBezTo>
                    <a:pt x="287" y="4430"/>
                    <a:pt x="358" y="4358"/>
                    <a:pt x="358" y="4251"/>
                  </a:cubicBezTo>
                  <a:lnTo>
                    <a:pt x="358" y="179"/>
                  </a:lnTo>
                  <a:cubicBezTo>
                    <a:pt x="358" y="84"/>
                    <a:pt x="287" y="1"/>
                    <a:pt x="179" y="1"/>
                  </a:cubicBezTo>
                  <a:close/>
                </a:path>
              </a:pathLst>
            </a:custGeom>
            <a:solidFill>
              <a:srgbClr val="F6A21D"/>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327" name="Google Shape;1327;p68"/>
            <p:cNvSpPr/>
            <p:nvPr/>
          </p:nvSpPr>
          <p:spPr>
            <a:xfrm>
              <a:off x="4221146" y="4390827"/>
              <a:ext cx="42460" cy="32886"/>
            </a:xfrm>
            <a:custGeom>
              <a:rect b="b" l="l" r="r" t="t"/>
              <a:pathLst>
                <a:path extrusionOk="0" h="1034" w="1335">
                  <a:moveTo>
                    <a:pt x="813" y="0"/>
                  </a:moveTo>
                  <a:cubicBezTo>
                    <a:pt x="753" y="0"/>
                    <a:pt x="693" y="29"/>
                    <a:pt x="656" y="81"/>
                  </a:cubicBezTo>
                  <a:cubicBezTo>
                    <a:pt x="596" y="152"/>
                    <a:pt x="620" y="271"/>
                    <a:pt x="703" y="331"/>
                  </a:cubicBezTo>
                  <a:cubicBezTo>
                    <a:pt x="846" y="438"/>
                    <a:pt x="775" y="664"/>
                    <a:pt x="596" y="664"/>
                  </a:cubicBezTo>
                  <a:cubicBezTo>
                    <a:pt x="489" y="664"/>
                    <a:pt x="406" y="557"/>
                    <a:pt x="417" y="450"/>
                  </a:cubicBezTo>
                  <a:cubicBezTo>
                    <a:pt x="429" y="355"/>
                    <a:pt x="370" y="259"/>
                    <a:pt x="275" y="247"/>
                  </a:cubicBezTo>
                  <a:cubicBezTo>
                    <a:pt x="265" y="246"/>
                    <a:pt x="256" y="246"/>
                    <a:pt x="248" y="246"/>
                  </a:cubicBezTo>
                  <a:cubicBezTo>
                    <a:pt x="152" y="246"/>
                    <a:pt x="71" y="303"/>
                    <a:pt x="60" y="390"/>
                  </a:cubicBezTo>
                  <a:cubicBezTo>
                    <a:pt x="1" y="736"/>
                    <a:pt x="251" y="1033"/>
                    <a:pt x="584" y="1033"/>
                  </a:cubicBezTo>
                  <a:cubicBezTo>
                    <a:pt x="1120" y="1009"/>
                    <a:pt x="1334" y="331"/>
                    <a:pt x="918" y="33"/>
                  </a:cubicBezTo>
                  <a:cubicBezTo>
                    <a:pt x="886" y="11"/>
                    <a:pt x="849" y="0"/>
                    <a:pt x="813" y="0"/>
                  </a:cubicBezTo>
                  <a:close/>
                </a:path>
              </a:pathLst>
            </a:custGeom>
            <a:solidFill>
              <a:srgbClr val="F6A21D"/>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328" name="Google Shape;1328;p68"/>
            <p:cNvSpPr/>
            <p:nvPr/>
          </p:nvSpPr>
          <p:spPr>
            <a:xfrm>
              <a:off x="4054519" y="4384561"/>
              <a:ext cx="192961" cy="192516"/>
            </a:xfrm>
            <a:custGeom>
              <a:rect b="b" l="l" r="r" t="t"/>
              <a:pathLst>
                <a:path extrusionOk="0" h="6053" w="6067">
                  <a:moveTo>
                    <a:pt x="3013" y="1"/>
                  </a:moveTo>
                  <a:cubicBezTo>
                    <a:pt x="2380" y="1"/>
                    <a:pt x="1733" y="201"/>
                    <a:pt x="1168" y="647"/>
                  </a:cubicBezTo>
                  <a:cubicBezTo>
                    <a:pt x="1096" y="706"/>
                    <a:pt x="1073" y="825"/>
                    <a:pt x="1132" y="909"/>
                  </a:cubicBezTo>
                  <a:cubicBezTo>
                    <a:pt x="1166" y="949"/>
                    <a:pt x="1219" y="971"/>
                    <a:pt x="1274" y="971"/>
                  </a:cubicBezTo>
                  <a:cubicBezTo>
                    <a:pt x="1315" y="971"/>
                    <a:pt x="1358" y="958"/>
                    <a:pt x="1394" y="933"/>
                  </a:cubicBezTo>
                  <a:cubicBezTo>
                    <a:pt x="1895" y="538"/>
                    <a:pt x="2466" y="360"/>
                    <a:pt x="3024" y="360"/>
                  </a:cubicBezTo>
                  <a:cubicBezTo>
                    <a:pt x="4402" y="360"/>
                    <a:pt x="5704" y="1444"/>
                    <a:pt x="5704" y="3028"/>
                  </a:cubicBezTo>
                  <a:cubicBezTo>
                    <a:pt x="5704" y="3659"/>
                    <a:pt x="5478" y="4266"/>
                    <a:pt x="5085" y="4743"/>
                  </a:cubicBezTo>
                  <a:cubicBezTo>
                    <a:pt x="4573" y="5350"/>
                    <a:pt x="3835" y="5707"/>
                    <a:pt x="3025" y="5707"/>
                  </a:cubicBezTo>
                  <a:cubicBezTo>
                    <a:pt x="1549" y="5707"/>
                    <a:pt x="358" y="4516"/>
                    <a:pt x="358" y="3052"/>
                  </a:cubicBezTo>
                  <a:cubicBezTo>
                    <a:pt x="358" y="2457"/>
                    <a:pt x="561" y="1897"/>
                    <a:pt x="918" y="1421"/>
                  </a:cubicBezTo>
                  <a:cubicBezTo>
                    <a:pt x="977" y="1349"/>
                    <a:pt x="953" y="1230"/>
                    <a:pt x="882" y="1171"/>
                  </a:cubicBezTo>
                  <a:cubicBezTo>
                    <a:pt x="852" y="1146"/>
                    <a:pt x="814" y="1134"/>
                    <a:pt x="776" y="1134"/>
                  </a:cubicBezTo>
                  <a:cubicBezTo>
                    <a:pt x="722" y="1134"/>
                    <a:pt x="667" y="1158"/>
                    <a:pt x="632" y="1206"/>
                  </a:cubicBezTo>
                  <a:cubicBezTo>
                    <a:pt x="227" y="1742"/>
                    <a:pt x="1" y="2361"/>
                    <a:pt x="1" y="3028"/>
                  </a:cubicBezTo>
                  <a:cubicBezTo>
                    <a:pt x="1" y="4695"/>
                    <a:pt x="1358" y="6052"/>
                    <a:pt x="3025" y="6052"/>
                  </a:cubicBezTo>
                  <a:cubicBezTo>
                    <a:pt x="3930" y="6052"/>
                    <a:pt x="4775" y="5648"/>
                    <a:pt x="5347" y="4969"/>
                  </a:cubicBezTo>
                  <a:cubicBezTo>
                    <a:pt x="5787" y="4433"/>
                    <a:pt x="6049" y="3731"/>
                    <a:pt x="6049" y="3028"/>
                  </a:cubicBezTo>
                  <a:cubicBezTo>
                    <a:pt x="6066" y="1230"/>
                    <a:pt x="4580" y="1"/>
                    <a:pt x="3013" y="1"/>
                  </a:cubicBezTo>
                  <a:close/>
                </a:path>
              </a:pathLst>
            </a:custGeom>
            <a:solidFill>
              <a:srgbClr val="F6A21D"/>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329" name="Google Shape;1329;p68"/>
            <p:cNvSpPr/>
            <p:nvPr/>
          </p:nvSpPr>
          <p:spPr>
            <a:xfrm>
              <a:off x="4085593" y="4420278"/>
              <a:ext cx="145826" cy="120923"/>
            </a:xfrm>
            <a:custGeom>
              <a:rect b="b" l="l" r="r" t="t"/>
              <a:pathLst>
                <a:path extrusionOk="0" h="3802" w="4585">
                  <a:moveTo>
                    <a:pt x="2060" y="0"/>
                  </a:moveTo>
                  <a:cubicBezTo>
                    <a:pt x="893" y="0"/>
                    <a:pt x="0" y="1060"/>
                    <a:pt x="191" y="2203"/>
                  </a:cubicBezTo>
                  <a:cubicBezTo>
                    <a:pt x="202" y="2301"/>
                    <a:pt x="282" y="2359"/>
                    <a:pt x="369" y="2359"/>
                  </a:cubicBezTo>
                  <a:cubicBezTo>
                    <a:pt x="377" y="2359"/>
                    <a:pt x="385" y="2359"/>
                    <a:pt x="393" y="2358"/>
                  </a:cubicBezTo>
                  <a:cubicBezTo>
                    <a:pt x="500" y="2346"/>
                    <a:pt x="560" y="2250"/>
                    <a:pt x="548" y="2143"/>
                  </a:cubicBezTo>
                  <a:cubicBezTo>
                    <a:pt x="377" y="1146"/>
                    <a:pt x="1184" y="350"/>
                    <a:pt x="2075" y="350"/>
                  </a:cubicBezTo>
                  <a:cubicBezTo>
                    <a:pt x="2428" y="350"/>
                    <a:pt x="2795" y="475"/>
                    <a:pt x="3120" y="762"/>
                  </a:cubicBezTo>
                  <a:cubicBezTo>
                    <a:pt x="3727" y="1334"/>
                    <a:pt x="3786" y="2310"/>
                    <a:pt x="3191" y="2941"/>
                  </a:cubicBezTo>
                  <a:cubicBezTo>
                    <a:pt x="2884" y="3270"/>
                    <a:pt x="2472" y="3430"/>
                    <a:pt x="2064" y="3430"/>
                  </a:cubicBezTo>
                  <a:cubicBezTo>
                    <a:pt x="1569" y="3430"/>
                    <a:pt x="1079" y="3195"/>
                    <a:pt x="786" y="2739"/>
                  </a:cubicBezTo>
                  <a:cubicBezTo>
                    <a:pt x="751" y="2690"/>
                    <a:pt x="700" y="2666"/>
                    <a:pt x="645" y="2666"/>
                  </a:cubicBezTo>
                  <a:cubicBezTo>
                    <a:pt x="606" y="2666"/>
                    <a:pt x="564" y="2678"/>
                    <a:pt x="524" y="2703"/>
                  </a:cubicBezTo>
                  <a:cubicBezTo>
                    <a:pt x="441" y="2762"/>
                    <a:pt x="429" y="2858"/>
                    <a:pt x="488" y="2953"/>
                  </a:cubicBezTo>
                  <a:cubicBezTo>
                    <a:pt x="859" y="3512"/>
                    <a:pt x="1464" y="3801"/>
                    <a:pt x="2073" y="3801"/>
                  </a:cubicBezTo>
                  <a:cubicBezTo>
                    <a:pt x="2579" y="3801"/>
                    <a:pt x="3087" y="3602"/>
                    <a:pt x="3465" y="3191"/>
                  </a:cubicBezTo>
                  <a:cubicBezTo>
                    <a:pt x="4584" y="1988"/>
                    <a:pt x="3715" y="0"/>
                    <a:pt x="2060" y="0"/>
                  </a:cubicBezTo>
                  <a:close/>
                </a:path>
              </a:pathLst>
            </a:custGeom>
            <a:solidFill>
              <a:srgbClr val="F6A21D"/>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330" name="Google Shape;1330;p68"/>
            <p:cNvSpPr/>
            <p:nvPr/>
          </p:nvSpPr>
          <p:spPr>
            <a:xfrm>
              <a:off x="4131392" y="4449507"/>
              <a:ext cx="54577" cy="45767"/>
            </a:xfrm>
            <a:custGeom>
              <a:rect b="b" l="l" r="r" t="t"/>
              <a:pathLst>
                <a:path extrusionOk="0" h="1439" w="1716">
                  <a:moveTo>
                    <a:pt x="820" y="0"/>
                  </a:moveTo>
                  <a:cubicBezTo>
                    <a:pt x="805" y="0"/>
                    <a:pt x="790" y="3"/>
                    <a:pt x="775" y="10"/>
                  </a:cubicBezTo>
                  <a:cubicBezTo>
                    <a:pt x="203" y="129"/>
                    <a:pt x="1" y="831"/>
                    <a:pt x="394" y="1224"/>
                  </a:cubicBezTo>
                  <a:cubicBezTo>
                    <a:pt x="537" y="1367"/>
                    <a:pt x="724" y="1439"/>
                    <a:pt x="912" y="1439"/>
                  </a:cubicBezTo>
                  <a:cubicBezTo>
                    <a:pt x="1099" y="1439"/>
                    <a:pt x="1287" y="1367"/>
                    <a:pt x="1430" y="1224"/>
                  </a:cubicBezTo>
                  <a:cubicBezTo>
                    <a:pt x="1668" y="986"/>
                    <a:pt x="1715" y="665"/>
                    <a:pt x="1573" y="391"/>
                  </a:cubicBezTo>
                  <a:cubicBezTo>
                    <a:pt x="1546" y="329"/>
                    <a:pt x="1481" y="294"/>
                    <a:pt x="1410" y="294"/>
                  </a:cubicBezTo>
                  <a:cubicBezTo>
                    <a:pt x="1385" y="294"/>
                    <a:pt x="1359" y="298"/>
                    <a:pt x="1334" y="307"/>
                  </a:cubicBezTo>
                  <a:cubicBezTo>
                    <a:pt x="1251" y="343"/>
                    <a:pt x="1215" y="450"/>
                    <a:pt x="1251" y="546"/>
                  </a:cubicBezTo>
                  <a:cubicBezTo>
                    <a:pt x="1311" y="677"/>
                    <a:pt x="1287" y="843"/>
                    <a:pt x="1180" y="962"/>
                  </a:cubicBezTo>
                  <a:cubicBezTo>
                    <a:pt x="1102" y="1034"/>
                    <a:pt x="1007" y="1069"/>
                    <a:pt x="913" y="1069"/>
                  </a:cubicBezTo>
                  <a:cubicBezTo>
                    <a:pt x="820" y="1069"/>
                    <a:pt x="727" y="1034"/>
                    <a:pt x="656" y="962"/>
                  </a:cubicBezTo>
                  <a:cubicBezTo>
                    <a:pt x="441" y="748"/>
                    <a:pt x="561" y="391"/>
                    <a:pt x="846" y="343"/>
                  </a:cubicBezTo>
                  <a:cubicBezTo>
                    <a:pt x="953" y="331"/>
                    <a:pt x="1013" y="236"/>
                    <a:pt x="977" y="141"/>
                  </a:cubicBezTo>
                  <a:cubicBezTo>
                    <a:pt x="958" y="63"/>
                    <a:pt x="890" y="0"/>
                    <a:pt x="820" y="0"/>
                  </a:cubicBezTo>
                  <a:close/>
                </a:path>
              </a:pathLst>
            </a:custGeom>
            <a:solidFill>
              <a:srgbClr val="F6A21D"/>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34" name="Shape 1334"/>
        <p:cNvGrpSpPr/>
        <p:nvPr/>
      </p:nvGrpSpPr>
      <p:grpSpPr>
        <a:xfrm>
          <a:off x="0" y="0"/>
          <a:ext cx="0" cy="0"/>
          <a:chOff x="0" y="0"/>
          <a:chExt cx="0" cy="0"/>
        </a:xfrm>
      </p:grpSpPr>
      <p:pic>
        <p:nvPicPr>
          <p:cNvPr id="1335" name="Google Shape;1335;p6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1336" name="Google Shape;1336;p69"/>
          <p:cNvGrpSpPr/>
          <p:nvPr/>
        </p:nvGrpSpPr>
        <p:grpSpPr>
          <a:xfrm>
            <a:off x="838203" y="317167"/>
            <a:ext cx="6005657" cy="1261974"/>
            <a:chOff x="838203" y="317167"/>
            <a:chExt cx="6005657" cy="1261974"/>
          </a:xfrm>
        </p:grpSpPr>
        <p:sp>
          <p:nvSpPr>
            <p:cNvPr id="1337" name="Google Shape;1337;p69"/>
            <p:cNvSpPr/>
            <p:nvPr/>
          </p:nvSpPr>
          <p:spPr>
            <a:xfrm>
              <a:off x="838203" y="317167"/>
              <a:ext cx="631323" cy="63114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338" name="Google Shape;1338;p69"/>
            <p:cNvSpPr/>
            <p:nvPr/>
          </p:nvSpPr>
          <p:spPr>
            <a:xfrm>
              <a:off x="1072599" y="551495"/>
              <a:ext cx="794088" cy="793619"/>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4</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1339" name="Google Shape;1339;p69"/>
            <p:cNvSpPr/>
            <p:nvPr/>
          </p:nvSpPr>
          <p:spPr>
            <a:xfrm>
              <a:off x="1469797" y="524871"/>
              <a:ext cx="5374063" cy="1054270"/>
            </a:xfrm>
            <a:custGeom>
              <a:rect b="b" l="l" r="r" t="t"/>
              <a:pathLst>
                <a:path extrusionOk="0" h="10182" w="1000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340" name="Google Shape;1340;p69"/>
          <p:cNvSpPr txBox="1"/>
          <p:nvPr/>
        </p:nvSpPr>
        <p:spPr>
          <a:xfrm>
            <a:off x="2263885" y="801923"/>
            <a:ext cx="444171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Cambria"/>
              <a:buNone/>
            </a:pPr>
            <a:r>
              <a:rPr b="0" i="1" lang="en-US" sz="2400" u="none" cap="none" strike="noStrike">
                <a:solidFill>
                  <a:srgbClr val="000000"/>
                </a:solidFill>
                <a:latin typeface="Cambria"/>
                <a:ea typeface="Cambria"/>
                <a:cs typeface="Cambria"/>
                <a:sym typeface="Cambria"/>
              </a:rPr>
              <a:t>Video Editing</a:t>
            </a:r>
            <a:endParaRPr b="0" i="1" sz="2400" u="none" cap="none" strike="noStrike">
              <a:solidFill>
                <a:srgbClr val="000000"/>
              </a:solidFill>
              <a:latin typeface="Cambria"/>
              <a:ea typeface="Cambria"/>
              <a:cs typeface="Cambria"/>
              <a:sym typeface="Cambria"/>
            </a:endParaRPr>
          </a:p>
        </p:txBody>
      </p:sp>
      <p:sp>
        <p:nvSpPr>
          <p:cNvPr id="1341" name="Google Shape;1341;p69"/>
          <p:cNvSpPr/>
          <p:nvPr/>
        </p:nvSpPr>
        <p:spPr>
          <a:xfrm>
            <a:off x="2318618" y="2529998"/>
            <a:ext cx="7526422" cy="2359984"/>
          </a:xfrm>
          <a:prstGeom prst="roundRect">
            <a:avLst>
              <a:gd fmla="val 8918" name="adj"/>
            </a:avLst>
          </a:prstGeom>
          <a:solidFill>
            <a:srgbClr val="E1EF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2" name="Google Shape;1342;p69"/>
          <p:cNvSpPr txBox="1"/>
          <p:nvPr/>
        </p:nvSpPr>
        <p:spPr>
          <a:xfrm>
            <a:off x="2538142" y="2726676"/>
            <a:ext cx="7064942" cy="193899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Cambria"/>
              <a:buNone/>
            </a:pPr>
            <a:r>
              <a:rPr b="0" i="0" lang="en-US" sz="2000" u="none" cap="none" strike="noStrike">
                <a:solidFill>
                  <a:srgbClr val="000000"/>
                </a:solidFill>
                <a:latin typeface="Cambria"/>
                <a:ea typeface="Cambria"/>
                <a:cs typeface="Cambria"/>
                <a:sym typeface="Cambria"/>
              </a:rPr>
              <a:t>Video adalah teknologi digital yang merupakan</a:t>
            </a:r>
            <a:r>
              <a:rPr b="0" i="0" lang="en-US" sz="2000" u="none" cap="none" strike="noStrike">
                <a:solidFill>
                  <a:srgbClr val="000000"/>
                </a:solidFill>
                <a:latin typeface="Cambria"/>
                <a:ea typeface="Cambria"/>
                <a:cs typeface="Cambria"/>
                <a:sym typeface="Cambria"/>
              </a:rPr>
              <a:t> gabungan atau kombinasi dari satu atau lebih gambar digital (mati</a:t>
            </a:r>
            <a:r>
              <a:rPr lang="en-US" sz="2000">
                <a:solidFill>
                  <a:srgbClr val="000000"/>
                </a:solidFill>
                <a:latin typeface="Cambria"/>
                <a:ea typeface="Cambria"/>
                <a:cs typeface="Cambria"/>
                <a:sym typeface="Cambria"/>
              </a:rPr>
              <a:t>) yang ditata ulang, diproses dan ditransmisikan sehiingga membentuk gerakan atau motion dalam waktu dan frekuensi kecepatan tertentu, yang dilengkapi dengan efek audio dan suara. Proses dalam pembuatan video tersebut disebut </a:t>
            </a:r>
            <a:r>
              <a:rPr i="1" lang="en-US" sz="2000">
                <a:solidFill>
                  <a:srgbClr val="000000"/>
                </a:solidFill>
                <a:latin typeface="Cambria"/>
                <a:ea typeface="Cambria"/>
                <a:cs typeface="Cambria"/>
                <a:sym typeface="Cambria"/>
              </a:rPr>
              <a:t>video editing</a:t>
            </a:r>
            <a:r>
              <a:rPr lang="en-US" sz="2000">
                <a:solidFill>
                  <a:srgbClr val="000000"/>
                </a:solidFill>
                <a:latin typeface="Cambria"/>
                <a:ea typeface="Cambria"/>
                <a:cs typeface="Cambria"/>
                <a:sym typeface="Cambria"/>
              </a:rPr>
              <a:t>.</a:t>
            </a:r>
            <a:endParaRPr b="0" i="0" sz="2000" u="none" cap="none" strike="noStrike">
              <a:solidFill>
                <a:srgbClr val="000000"/>
              </a:solidFill>
              <a:latin typeface="Cambria"/>
              <a:ea typeface="Cambria"/>
              <a:cs typeface="Cambria"/>
              <a:sym typeface="Cambria"/>
            </a:endParaRPr>
          </a:p>
        </p:txBody>
      </p:sp>
      <p:grpSp>
        <p:nvGrpSpPr>
          <p:cNvPr id="1343" name="Google Shape;1343;p69"/>
          <p:cNvGrpSpPr/>
          <p:nvPr/>
        </p:nvGrpSpPr>
        <p:grpSpPr>
          <a:xfrm>
            <a:off x="2246115" y="2451077"/>
            <a:ext cx="3242821" cy="1299580"/>
            <a:chOff x="2000367" y="576821"/>
            <a:chExt cx="3242821" cy="1299580"/>
          </a:xfrm>
        </p:grpSpPr>
        <p:sp>
          <p:nvSpPr>
            <p:cNvPr id="1344" name="Google Shape;1344;p69"/>
            <p:cNvSpPr/>
            <p:nvPr/>
          </p:nvSpPr>
          <p:spPr>
            <a:xfrm>
              <a:off x="2000368" y="576821"/>
              <a:ext cx="3242820" cy="160255"/>
            </a:xfrm>
            <a:prstGeom prst="rect">
              <a:avLst/>
            </a:prstGeom>
            <a:solidFill>
              <a:srgbClr val="A8D0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sp>
          <p:nvSpPr>
            <p:cNvPr id="1345" name="Google Shape;1345;p69"/>
            <p:cNvSpPr/>
            <p:nvPr/>
          </p:nvSpPr>
          <p:spPr>
            <a:xfrm rot="5400000">
              <a:off x="1430705" y="1146484"/>
              <a:ext cx="1299579" cy="160255"/>
            </a:xfrm>
            <a:prstGeom prst="rect">
              <a:avLst/>
            </a:prstGeom>
            <a:solidFill>
              <a:srgbClr val="A8D0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grpSp>
      <p:grpSp>
        <p:nvGrpSpPr>
          <p:cNvPr id="1346" name="Google Shape;1346;p69"/>
          <p:cNvGrpSpPr/>
          <p:nvPr/>
        </p:nvGrpSpPr>
        <p:grpSpPr>
          <a:xfrm rot="10800000">
            <a:off x="6705600" y="3684308"/>
            <a:ext cx="3242821" cy="1299580"/>
            <a:chOff x="2000367" y="576821"/>
            <a:chExt cx="3242821" cy="1299580"/>
          </a:xfrm>
        </p:grpSpPr>
        <p:sp>
          <p:nvSpPr>
            <p:cNvPr id="1347" name="Google Shape;1347;p69"/>
            <p:cNvSpPr/>
            <p:nvPr/>
          </p:nvSpPr>
          <p:spPr>
            <a:xfrm>
              <a:off x="2000368" y="576821"/>
              <a:ext cx="3242820" cy="160255"/>
            </a:xfrm>
            <a:prstGeom prst="rect">
              <a:avLst/>
            </a:prstGeom>
            <a:solidFill>
              <a:srgbClr val="A8D0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sp>
          <p:nvSpPr>
            <p:cNvPr id="1348" name="Google Shape;1348;p69"/>
            <p:cNvSpPr/>
            <p:nvPr/>
          </p:nvSpPr>
          <p:spPr>
            <a:xfrm rot="5400000">
              <a:off x="1430705" y="1146484"/>
              <a:ext cx="1299579" cy="160255"/>
            </a:xfrm>
            <a:prstGeom prst="rect">
              <a:avLst/>
            </a:prstGeom>
            <a:solidFill>
              <a:srgbClr val="A8D0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rgbClr val="FFFFFF"/>
                </a:solidFill>
                <a:latin typeface="Gill Sans"/>
                <a:ea typeface="Gill Sans"/>
                <a:cs typeface="Gill Sans"/>
                <a:sym typeface="Gill Sans"/>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3" name="Shape 283"/>
        <p:cNvGrpSpPr/>
        <p:nvPr/>
      </p:nvGrpSpPr>
      <p:grpSpPr>
        <a:xfrm>
          <a:off x="0" y="0"/>
          <a:ext cx="0" cy="0"/>
          <a:chOff x="0" y="0"/>
          <a:chExt cx="0" cy="0"/>
        </a:xfrm>
      </p:grpSpPr>
      <p:pic>
        <p:nvPicPr>
          <p:cNvPr id="284" name="Google Shape;284;p7"/>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sp>
        <p:nvSpPr>
          <p:cNvPr id="285" name="Google Shape;285;p7"/>
          <p:cNvSpPr txBox="1"/>
          <p:nvPr/>
        </p:nvSpPr>
        <p:spPr>
          <a:xfrm>
            <a:off x="1659683" y="1932152"/>
            <a:ext cx="464596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ambria"/>
              <a:buNone/>
            </a:pPr>
            <a:r>
              <a:rPr b="0" i="0" lang="en-US" sz="1800" u="none" cap="none" strike="noStrike">
                <a:solidFill>
                  <a:srgbClr val="000000"/>
                </a:solidFill>
                <a:latin typeface="Cambria"/>
                <a:ea typeface="Cambria"/>
                <a:cs typeface="Cambria"/>
                <a:sym typeface="Cambria"/>
              </a:rPr>
              <a:t>Selamat</a:t>
            </a:r>
            <a:r>
              <a:rPr b="0" i="0" lang="en-US" sz="1800" u="none" cap="none" strike="noStrike">
                <a:solidFill>
                  <a:srgbClr val="000000"/>
                </a:solidFill>
                <a:latin typeface="Cambria"/>
                <a:ea typeface="Cambria"/>
                <a:cs typeface="Cambria"/>
                <a:sym typeface="Cambria"/>
              </a:rPr>
              <a:t> anda telah berhasil membuat Dokumen untuk pertama kali</a:t>
            </a:r>
            <a:endParaRPr b="0" i="0" sz="1800" u="none" cap="none" strike="noStrike">
              <a:solidFill>
                <a:srgbClr val="000000"/>
              </a:solidFill>
              <a:latin typeface="Cambria"/>
              <a:ea typeface="Cambria"/>
              <a:cs typeface="Cambria"/>
              <a:sym typeface="Cambria"/>
            </a:endParaRPr>
          </a:p>
        </p:txBody>
      </p:sp>
      <p:sp>
        <p:nvSpPr>
          <p:cNvPr id="286" name="Google Shape;286;p7"/>
          <p:cNvSpPr/>
          <p:nvPr/>
        </p:nvSpPr>
        <p:spPr>
          <a:xfrm>
            <a:off x="6918960" y="1217723"/>
            <a:ext cx="4663440" cy="4817317"/>
          </a:xfrm>
          <a:prstGeom prst="rect">
            <a:avLst/>
          </a:prstGeom>
          <a:solidFill>
            <a:schemeClr val="lt1"/>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Insert gambar 2.17 halaman 67</a:t>
            </a:r>
            <a:endParaRPr sz="1800">
              <a:solidFill>
                <a:schemeClr val="dk1"/>
              </a:solidFill>
              <a:latin typeface="Calibri"/>
              <a:ea typeface="Calibri"/>
              <a:cs typeface="Calibri"/>
              <a:sym typeface="Calibri"/>
            </a:endParaRPr>
          </a:p>
        </p:txBody>
      </p:sp>
      <p:cxnSp>
        <p:nvCxnSpPr>
          <p:cNvPr id="287" name="Google Shape;287;p7"/>
          <p:cNvCxnSpPr/>
          <p:nvPr/>
        </p:nvCxnSpPr>
        <p:spPr>
          <a:xfrm>
            <a:off x="1459366" y="1452880"/>
            <a:ext cx="0" cy="680720"/>
          </a:xfrm>
          <a:prstGeom prst="straightConnector1">
            <a:avLst/>
          </a:prstGeom>
          <a:noFill/>
          <a:ln cap="flat" cmpd="sng" w="28575">
            <a:solidFill>
              <a:srgbClr val="2E75B5"/>
            </a:solidFill>
            <a:prstDash val="solid"/>
            <a:miter lim="800000"/>
            <a:headEnd len="sm" w="sm" type="none"/>
            <a:tailEnd len="sm" w="sm" type="none"/>
          </a:ln>
        </p:spPr>
      </p:cxnSp>
      <p:sp>
        <p:nvSpPr>
          <p:cNvPr id="288" name="Google Shape;288;p7"/>
          <p:cNvSpPr/>
          <p:nvPr/>
        </p:nvSpPr>
        <p:spPr>
          <a:xfrm>
            <a:off x="1374447" y="2021740"/>
            <a:ext cx="190157" cy="190157"/>
          </a:xfrm>
          <a:prstGeom prst="ellipse">
            <a:avLst/>
          </a:prstGeom>
          <a:solidFill>
            <a:srgbClr val="8296B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2" name="Shape 292"/>
        <p:cNvGrpSpPr/>
        <p:nvPr/>
      </p:nvGrpSpPr>
      <p:grpSpPr>
        <a:xfrm>
          <a:off x="0" y="0"/>
          <a:ext cx="0" cy="0"/>
          <a:chOff x="0" y="0"/>
          <a:chExt cx="0" cy="0"/>
        </a:xfrm>
      </p:grpSpPr>
      <p:pic>
        <p:nvPicPr>
          <p:cNvPr id="293" name="Google Shape;293;p8"/>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pSp>
        <p:nvGrpSpPr>
          <p:cNvPr id="294" name="Google Shape;294;p8"/>
          <p:cNvGrpSpPr/>
          <p:nvPr/>
        </p:nvGrpSpPr>
        <p:grpSpPr>
          <a:xfrm>
            <a:off x="838203" y="317167"/>
            <a:ext cx="5577211" cy="1261974"/>
            <a:chOff x="4411970" y="4340222"/>
            <a:chExt cx="1072202" cy="242681"/>
          </a:xfrm>
        </p:grpSpPr>
        <p:sp>
          <p:nvSpPr>
            <p:cNvPr id="295" name="Google Shape;295;p8"/>
            <p:cNvSpPr/>
            <p:nvPr/>
          </p:nvSpPr>
          <p:spPr>
            <a:xfrm>
              <a:off x="4411970" y="4340222"/>
              <a:ext cx="121370" cy="121370"/>
            </a:xfrm>
            <a:custGeom>
              <a:rect b="b" l="l" r="r" t="t"/>
              <a:pathLst>
                <a:path extrusionOk="0" h="2688" w="2688">
                  <a:moveTo>
                    <a:pt x="2688" y="1"/>
                  </a:moveTo>
                  <a:cubicBezTo>
                    <a:pt x="1205" y="1"/>
                    <a:pt x="1" y="1203"/>
                    <a:pt x="1" y="2688"/>
                  </a:cubicBezTo>
                  <a:lnTo>
                    <a:pt x="379" y="2688"/>
                  </a:lnTo>
                  <a:cubicBezTo>
                    <a:pt x="379" y="1411"/>
                    <a:pt x="1413" y="379"/>
                    <a:pt x="2688" y="379"/>
                  </a:cubicBezTo>
                  <a:lnTo>
                    <a:pt x="2688" y="1"/>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96" name="Google Shape;296;p8"/>
            <p:cNvSpPr/>
            <p:nvPr/>
          </p:nvSpPr>
          <p:spPr>
            <a:xfrm>
              <a:off x="4457032" y="4385284"/>
              <a:ext cx="152661" cy="152615"/>
            </a:xfrm>
            <a:custGeom>
              <a:rect b="b" l="l" r="r" t="t"/>
              <a:pathLst>
                <a:path extrusionOk="0" h="3380" w="3381">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BBD6E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Cambria"/>
                <a:buNone/>
              </a:pPr>
              <a:r>
                <a:rPr lang="en-US" sz="3600">
                  <a:solidFill>
                    <a:srgbClr val="000000"/>
                  </a:solidFill>
                  <a:latin typeface="Cambria"/>
                  <a:ea typeface="Cambria"/>
                  <a:cs typeface="Cambria"/>
                  <a:sym typeface="Cambria"/>
                </a:rPr>
                <a:t>5</a:t>
              </a:r>
              <a:r>
                <a:rPr b="0" i="0" lang="en-US" sz="3600" u="none" cap="none" strike="noStrike">
                  <a:solidFill>
                    <a:srgbClr val="000000"/>
                  </a:solidFill>
                  <a:latin typeface="Cambria"/>
                  <a:ea typeface="Cambria"/>
                  <a:cs typeface="Cambria"/>
                  <a:sym typeface="Cambria"/>
                </a:rPr>
                <a:t>.</a:t>
              </a:r>
              <a:endParaRPr b="0" i="0" sz="3600" u="none" cap="none" strike="noStrike">
                <a:solidFill>
                  <a:srgbClr val="000000"/>
                </a:solidFill>
                <a:latin typeface="Cambria"/>
                <a:ea typeface="Cambria"/>
                <a:cs typeface="Cambria"/>
                <a:sym typeface="Cambria"/>
              </a:endParaRPr>
            </a:p>
          </p:txBody>
        </p:sp>
        <p:sp>
          <p:nvSpPr>
            <p:cNvPr id="297" name="Google Shape;297;p8"/>
            <p:cNvSpPr/>
            <p:nvPr/>
          </p:nvSpPr>
          <p:spPr>
            <a:xfrm>
              <a:off x="4533392" y="4380164"/>
              <a:ext cx="950780" cy="202739"/>
            </a:xfrm>
            <a:custGeom>
              <a:rect b="b" l="l" r="r" t="t"/>
              <a:pathLst>
                <a:path extrusionOk="0" h="10182" w="10000">
                  <a:moveTo>
                    <a:pt x="2315" y="182"/>
                  </a:moveTo>
                  <a:cubicBezTo>
                    <a:pt x="1675" y="182"/>
                    <a:pt x="1157" y="2251"/>
                    <a:pt x="1157" y="4804"/>
                  </a:cubicBezTo>
                  <a:cubicBezTo>
                    <a:pt x="1157"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D96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298" name="Google Shape;298;p8"/>
          <p:cNvSpPr txBox="1"/>
          <p:nvPr/>
        </p:nvSpPr>
        <p:spPr>
          <a:xfrm>
            <a:off x="2263885" y="686694"/>
            <a:ext cx="4078802"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Cambria"/>
              <a:buNone/>
            </a:pPr>
            <a:r>
              <a:rPr b="0" i="0" lang="en-US" sz="2800" u="none" cap="none" strike="noStrike">
                <a:solidFill>
                  <a:srgbClr val="000000"/>
                </a:solidFill>
                <a:latin typeface="Cambria"/>
                <a:ea typeface="Cambria"/>
                <a:cs typeface="Cambria"/>
                <a:sym typeface="Cambria"/>
              </a:rPr>
              <a:t>Bekerja dengan Teks</a:t>
            </a:r>
            <a:endParaRPr b="0" i="0" sz="2800" u="none" cap="none" strike="noStrike">
              <a:solidFill>
                <a:srgbClr val="000000"/>
              </a:solidFill>
              <a:latin typeface="Cambria"/>
              <a:ea typeface="Cambria"/>
              <a:cs typeface="Cambria"/>
              <a:sym typeface="Cambria"/>
            </a:endParaRPr>
          </a:p>
        </p:txBody>
      </p:sp>
      <p:graphicFrame>
        <p:nvGraphicFramePr>
          <p:cNvPr id="299" name="Google Shape;299;p8"/>
          <p:cNvGraphicFramePr/>
          <p:nvPr/>
        </p:nvGraphicFramePr>
        <p:xfrm>
          <a:off x="1469526" y="2143827"/>
          <a:ext cx="3000000" cy="3000000"/>
        </p:xfrm>
        <a:graphic>
          <a:graphicData uri="http://schemas.openxmlformats.org/drawingml/2006/table">
            <a:tbl>
              <a:tblPr bandRow="1" firstRow="1">
                <a:noFill/>
                <a:tableStyleId>{690D4D93-D597-4782-906C-F432B1E4DF92}</a:tableStyleId>
              </a:tblPr>
              <a:tblGrid>
                <a:gridCol w="745350"/>
                <a:gridCol w="2499350"/>
                <a:gridCol w="6126475"/>
              </a:tblGrid>
              <a:tr h="463400">
                <a:tc>
                  <a:txBody>
                    <a:bodyPr/>
                    <a:lstStyle/>
                    <a:p>
                      <a:pPr indent="0" lvl="0" marL="0" marR="0" rtl="0" algn="ctr">
                        <a:spcBef>
                          <a:spcPts val="0"/>
                        </a:spcBef>
                        <a:spcAft>
                          <a:spcPts val="0"/>
                        </a:spcAft>
                        <a:buNone/>
                      </a:pPr>
                      <a:r>
                        <a:rPr lang="en-US" sz="1800" u="none" cap="none" strike="noStrike"/>
                        <a:t>No.</a:t>
                      </a:r>
                      <a:endParaRPr sz="1800" u="none" cap="none" strike="noStrike"/>
                    </a:p>
                  </a:txBody>
                  <a:tcPr marT="45725" marB="45725" marR="91450" marL="91450" anchor="ctr"/>
                </a:tc>
                <a:tc>
                  <a:txBody>
                    <a:bodyPr/>
                    <a:lstStyle/>
                    <a:p>
                      <a:pPr indent="0" lvl="0" marL="0" marR="0" rtl="0" algn="ctr">
                        <a:spcBef>
                          <a:spcPts val="0"/>
                        </a:spcBef>
                        <a:spcAft>
                          <a:spcPts val="0"/>
                        </a:spcAft>
                        <a:buNone/>
                      </a:pPr>
                      <a:r>
                        <a:rPr lang="en-US" sz="1800" u="none" cap="none" strike="noStrike"/>
                        <a:t>Kombinasi Tombol</a:t>
                      </a:r>
                      <a:endParaRPr sz="1800" u="none" cap="none" strike="noStrike"/>
                    </a:p>
                  </a:txBody>
                  <a:tcPr marT="45725" marB="45725" marR="91450" marL="91450" anchor="ctr"/>
                </a:tc>
                <a:tc>
                  <a:txBody>
                    <a:bodyPr/>
                    <a:lstStyle/>
                    <a:p>
                      <a:pPr indent="0" lvl="0" marL="0" marR="0" rtl="0" algn="ctr">
                        <a:spcBef>
                          <a:spcPts val="0"/>
                        </a:spcBef>
                        <a:spcAft>
                          <a:spcPts val="0"/>
                        </a:spcAft>
                        <a:buNone/>
                      </a:pPr>
                      <a:r>
                        <a:rPr lang="en-US" sz="1800" u="none" cap="none" strike="noStrike"/>
                        <a:t>Fungsi</a:t>
                      </a:r>
                      <a:endParaRPr sz="1800" u="none" cap="none" strike="noStrike"/>
                    </a:p>
                  </a:txBody>
                  <a:tcPr marT="45725" marB="45725" marR="91450" marL="91450" anchor="ctr"/>
                </a:tc>
              </a:tr>
              <a:tr h="3464200">
                <a:tc>
                  <a:txBody>
                    <a:bodyPr/>
                    <a:lstStyle/>
                    <a:p>
                      <a:pPr indent="0" lvl="0" marL="0" marR="0" rtl="0" algn="ctr">
                        <a:spcBef>
                          <a:spcPts val="0"/>
                        </a:spcBef>
                        <a:spcAft>
                          <a:spcPts val="0"/>
                        </a:spcAft>
                        <a:buNone/>
                      </a:pPr>
                      <a:r>
                        <a:rPr lang="en-US" sz="1800" u="none" cap="none" strike="noStrike"/>
                        <a:t>1.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800" u="none" cap="none" strike="noStrike"/>
                        <a:t>Ctrl + A</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B</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C</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D</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E</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F</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G</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H</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I</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J</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K</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M</a:t>
                      </a:r>
                      <a:endParaRPr/>
                    </a:p>
                  </a:txBody>
                  <a:tcPr marT="45725" marB="45725" marR="91450" marL="91450"/>
                </a:tc>
                <a:tc>
                  <a:txBody>
                    <a:bodyPr/>
                    <a:lstStyle/>
                    <a:p>
                      <a:pPr indent="0" lvl="0" marL="0" marR="0" rtl="0" algn="l">
                        <a:lnSpc>
                          <a:spcPct val="100000"/>
                        </a:lnSpc>
                        <a:spcBef>
                          <a:spcPts val="0"/>
                        </a:spcBef>
                        <a:spcAft>
                          <a:spcPts val="0"/>
                        </a:spcAft>
                        <a:buNone/>
                      </a:pPr>
                      <a:r>
                        <a:rPr lang="en-US" sz="1800" u="none" cap="none" strike="noStrike"/>
                        <a:t>Memblok semua teks dalam Dokumen</a:t>
                      </a:r>
                      <a:endParaRPr/>
                    </a:p>
                    <a:p>
                      <a:pPr indent="0" lvl="0" marL="0" marR="0" rtl="0" algn="l">
                        <a:lnSpc>
                          <a:spcPct val="100000"/>
                        </a:lnSpc>
                        <a:spcBef>
                          <a:spcPts val="0"/>
                        </a:spcBef>
                        <a:spcAft>
                          <a:spcPts val="0"/>
                        </a:spcAft>
                        <a:buNone/>
                      </a:pPr>
                      <a:r>
                        <a:rPr lang="en-US" sz="1800" u="none" cap="none" strike="noStrike"/>
                        <a:t>Menebalkan teks</a:t>
                      </a:r>
                      <a:endParaRPr sz="1800" u="none" cap="none" strike="noStrike"/>
                    </a:p>
                    <a:p>
                      <a:pPr indent="0" lvl="0" marL="0" marR="0" rtl="0" algn="l">
                        <a:lnSpc>
                          <a:spcPct val="100000"/>
                        </a:lnSpc>
                        <a:spcBef>
                          <a:spcPts val="0"/>
                        </a:spcBef>
                        <a:spcAft>
                          <a:spcPts val="0"/>
                        </a:spcAft>
                        <a:buNone/>
                      </a:pPr>
                      <a:r>
                        <a:rPr lang="en-US" sz="1800" u="none" cap="none" strike="noStrike"/>
                        <a:t>Menyalin teks (</a:t>
                      </a:r>
                      <a:r>
                        <a:rPr i="1" lang="en-US" sz="1800" u="none" cap="none" strike="noStrike"/>
                        <a:t>copy</a:t>
                      </a:r>
                      <a:r>
                        <a:rPr lang="en-US" sz="1800" u="none" cap="none" strike="noStrike"/>
                        <a:t>)</a:t>
                      </a:r>
                      <a:endParaRPr/>
                    </a:p>
                    <a:p>
                      <a:pPr indent="0" lvl="0" marL="0" marR="0" rtl="0" algn="l">
                        <a:lnSpc>
                          <a:spcPct val="100000"/>
                        </a:lnSpc>
                        <a:spcBef>
                          <a:spcPts val="0"/>
                        </a:spcBef>
                        <a:spcAft>
                          <a:spcPts val="0"/>
                        </a:spcAft>
                        <a:buNone/>
                      </a:pPr>
                      <a:r>
                        <a:rPr lang="en-US" sz="1800" u="none" cap="none" strike="noStrike"/>
                        <a:t>Membuka jendela </a:t>
                      </a:r>
                      <a:r>
                        <a:rPr i="1" lang="en-US" sz="1800" u="none" cap="none" strike="noStrike"/>
                        <a:t>Font Formatting</a:t>
                      </a:r>
                      <a:endParaRPr/>
                    </a:p>
                    <a:p>
                      <a:pPr indent="0" lvl="0" marL="0" marR="0" rtl="0" algn="l">
                        <a:lnSpc>
                          <a:spcPct val="100000"/>
                        </a:lnSpc>
                        <a:spcBef>
                          <a:spcPts val="0"/>
                        </a:spcBef>
                        <a:spcAft>
                          <a:spcPts val="0"/>
                        </a:spcAft>
                        <a:buNone/>
                      </a:pPr>
                      <a:r>
                        <a:rPr lang="en-US" sz="1800" u="none" cap="none" strike="noStrike"/>
                        <a:t>Mengatur tulisan berada di tengah Dokumen</a:t>
                      </a:r>
                      <a:endParaRPr/>
                    </a:p>
                    <a:p>
                      <a:pPr indent="0" lvl="0" marL="0" marR="0" rtl="0" algn="l">
                        <a:lnSpc>
                          <a:spcPct val="100000"/>
                        </a:lnSpc>
                        <a:spcBef>
                          <a:spcPts val="0"/>
                        </a:spcBef>
                        <a:spcAft>
                          <a:spcPts val="0"/>
                        </a:spcAft>
                        <a:buNone/>
                      </a:pPr>
                      <a:r>
                        <a:rPr lang="en-US" sz="1800" u="none" cap="none" strike="noStrike"/>
                        <a:t>Mencari kata tertentu</a:t>
                      </a:r>
                      <a:endParaRPr sz="1800" u="none" cap="none" strike="noStrike"/>
                    </a:p>
                    <a:p>
                      <a:pPr indent="0" lvl="0" marL="0" marR="0" rtl="0" algn="l">
                        <a:lnSpc>
                          <a:spcPct val="100000"/>
                        </a:lnSpc>
                        <a:spcBef>
                          <a:spcPts val="0"/>
                        </a:spcBef>
                        <a:spcAft>
                          <a:spcPts val="0"/>
                        </a:spcAft>
                        <a:buNone/>
                      </a:pPr>
                      <a:r>
                        <a:rPr lang="en-US" sz="1800" u="none" cap="none" strike="noStrike"/>
                        <a:t>Menuju halaman tertentu</a:t>
                      </a:r>
                      <a:endParaRPr sz="1800" u="none" cap="none" strike="noStrike"/>
                    </a:p>
                    <a:p>
                      <a:pPr indent="0" lvl="0" marL="0" marR="0" rtl="0" algn="l">
                        <a:lnSpc>
                          <a:spcPct val="100000"/>
                        </a:lnSpc>
                        <a:spcBef>
                          <a:spcPts val="0"/>
                        </a:spcBef>
                        <a:spcAft>
                          <a:spcPts val="0"/>
                        </a:spcAft>
                        <a:buNone/>
                      </a:pPr>
                      <a:r>
                        <a:rPr lang="en-US" sz="1800" u="none" cap="none" strike="noStrike"/>
                        <a:t>Mengganti kata/kalimat dengan kata/kalimat lain</a:t>
                      </a:r>
                      <a:endParaRPr/>
                    </a:p>
                    <a:p>
                      <a:pPr indent="0" lvl="0" marL="0" marR="0" rtl="0" algn="l">
                        <a:lnSpc>
                          <a:spcPct val="100000"/>
                        </a:lnSpc>
                        <a:spcBef>
                          <a:spcPts val="0"/>
                        </a:spcBef>
                        <a:spcAft>
                          <a:spcPts val="0"/>
                        </a:spcAft>
                        <a:buNone/>
                      </a:pPr>
                      <a:r>
                        <a:rPr lang="en-US" sz="1800" u="none" cap="none" strike="noStrike"/>
                        <a:t>Membuat tulisan miring</a:t>
                      </a:r>
                      <a:endParaRPr/>
                    </a:p>
                    <a:p>
                      <a:pPr indent="0" lvl="0" marL="0" marR="0" rtl="0" algn="l">
                        <a:lnSpc>
                          <a:spcPct val="100000"/>
                        </a:lnSpc>
                        <a:spcBef>
                          <a:spcPts val="0"/>
                        </a:spcBef>
                        <a:spcAft>
                          <a:spcPts val="0"/>
                        </a:spcAft>
                        <a:buNone/>
                      </a:pPr>
                      <a:r>
                        <a:rPr i="1" lang="en-US" sz="1800" u="none" cap="none" strike="noStrike"/>
                        <a:t>Justify</a:t>
                      </a:r>
                      <a:r>
                        <a:rPr lang="en-US" sz="1800" u="none" cap="none" strike="noStrike"/>
                        <a:t> atau membuat tulisan rata kiri dan kanan</a:t>
                      </a:r>
                      <a:endParaRPr sz="1800" u="none" cap="none" strike="noStrike"/>
                    </a:p>
                    <a:p>
                      <a:pPr indent="0" lvl="0" marL="0" marR="0" rtl="0" algn="l">
                        <a:lnSpc>
                          <a:spcPct val="100000"/>
                        </a:lnSpc>
                        <a:spcBef>
                          <a:spcPts val="0"/>
                        </a:spcBef>
                        <a:spcAft>
                          <a:spcPts val="0"/>
                        </a:spcAft>
                        <a:buNone/>
                      </a:pPr>
                      <a:r>
                        <a:rPr lang="en-US" sz="1800" u="none" cap="none" strike="noStrike"/>
                        <a:t>Menambah </a:t>
                      </a:r>
                      <a:r>
                        <a:rPr i="1" lang="en-US" sz="1800" u="none" cap="none" strike="noStrike"/>
                        <a:t>hyperlink</a:t>
                      </a:r>
                      <a:r>
                        <a:rPr lang="en-US" sz="1800" u="none" cap="none" strike="noStrike"/>
                        <a:t> pada teks</a:t>
                      </a:r>
                      <a:endParaRPr sz="1800" u="none" cap="none" strike="noStrike"/>
                    </a:p>
                    <a:p>
                      <a:pPr indent="0" lvl="0" marL="0" marR="0" rtl="0" algn="l">
                        <a:lnSpc>
                          <a:spcPct val="100000"/>
                        </a:lnSpc>
                        <a:spcBef>
                          <a:spcPts val="0"/>
                        </a:spcBef>
                        <a:spcAft>
                          <a:spcPts val="0"/>
                        </a:spcAft>
                        <a:buNone/>
                      </a:pPr>
                      <a:r>
                        <a:rPr lang="en-US" sz="1800" u="none" cap="none" strike="noStrike"/>
                        <a:t>Membuat </a:t>
                      </a:r>
                      <a:r>
                        <a:rPr i="1" lang="en-US" sz="1800" u="none" cap="none" strike="noStrike"/>
                        <a:t>paragraph</a:t>
                      </a:r>
                      <a:r>
                        <a:rPr lang="en-US" sz="1800" u="none" cap="none" strike="noStrike"/>
                        <a:t> dari kiri</a:t>
                      </a:r>
                      <a:endParaRPr sz="1800" u="none" cap="none" strike="noStrike"/>
                    </a:p>
                  </a:txBody>
                  <a:tcPr marT="45725" marB="45725" marR="91450" marL="91450"/>
                </a:tc>
              </a:tr>
            </a:tbl>
          </a:graphicData>
        </a:graphic>
      </p:graphicFrame>
      <p:sp>
        <p:nvSpPr>
          <p:cNvPr id="300" name="Google Shape;300;p8"/>
          <p:cNvSpPr txBox="1"/>
          <p:nvPr/>
        </p:nvSpPr>
        <p:spPr>
          <a:xfrm>
            <a:off x="1365043" y="1701642"/>
            <a:ext cx="46459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mbria"/>
                <a:ea typeface="Cambria"/>
                <a:cs typeface="Cambria"/>
                <a:sym typeface="Cambria"/>
              </a:rPr>
              <a:t>Kombinasi tombol dalam pengeditan teks.</a:t>
            </a:r>
            <a:endParaRPr sz="1800">
              <a:solidFill>
                <a:schemeClr val="dk1"/>
              </a:solidFill>
              <a:latin typeface="Cambria"/>
              <a:ea typeface="Cambria"/>
              <a:cs typeface="Cambria"/>
              <a:sym typeface="Cambri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4" name="Shape 304"/>
        <p:cNvGrpSpPr/>
        <p:nvPr/>
      </p:nvGrpSpPr>
      <p:grpSpPr>
        <a:xfrm>
          <a:off x="0" y="0"/>
          <a:ext cx="0" cy="0"/>
          <a:chOff x="0" y="0"/>
          <a:chExt cx="0" cy="0"/>
        </a:xfrm>
      </p:grpSpPr>
      <p:pic>
        <p:nvPicPr>
          <p:cNvPr id="305" name="Google Shape;305;p9"/>
          <p:cNvPicPr preferRelativeResize="0"/>
          <p:nvPr/>
        </p:nvPicPr>
        <p:blipFill rotWithShape="1">
          <a:blip r:embed="rId3">
            <a:alphaModFix/>
          </a:blip>
          <a:srcRect b="0" l="0" r="0" t="0"/>
          <a:stretch/>
        </p:blipFill>
        <p:spPr>
          <a:xfrm>
            <a:off x="0" y="6217118"/>
            <a:ext cx="12176766" cy="640882"/>
          </a:xfrm>
          <a:prstGeom prst="rect">
            <a:avLst/>
          </a:prstGeom>
          <a:noFill/>
          <a:ln>
            <a:noFill/>
          </a:ln>
        </p:spPr>
      </p:pic>
      <p:graphicFrame>
        <p:nvGraphicFramePr>
          <p:cNvPr id="306" name="Google Shape;306;p9"/>
          <p:cNvGraphicFramePr/>
          <p:nvPr/>
        </p:nvGraphicFramePr>
        <p:xfrm>
          <a:off x="1469526" y="320040"/>
          <a:ext cx="3000000" cy="3000000"/>
        </p:xfrm>
        <a:graphic>
          <a:graphicData uri="http://schemas.openxmlformats.org/drawingml/2006/table">
            <a:tbl>
              <a:tblPr bandRow="1" firstRow="1">
                <a:noFill/>
                <a:tableStyleId>{690D4D93-D597-4782-906C-F432B1E4DF92}</a:tableStyleId>
              </a:tblPr>
              <a:tblGrid>
                <a:gridCol w="745350"/>
                <a:gridCol w="2499350"/>
                <a:gridCol w="6126475"/>
              </a:tblGrid>
              <a:tr h="488000">
                <a:tc>
                  <a:txBody>
                    <a:bodyPr/>
                    <a:lstStyle/>
                    <a:p>
                      <a:pPr indent="0" lvl="0" marL="0" marR="0" rtl="0" algn="ctr">
                        <a:spcBef>
                          <a:spcPts val="0"/>
                        </a:spcBef>
                        <a:spcAft>
                          <a:spcPts val="0"/>
                        </a:spcAft>
                        <a:buNone/>
                      </a:pPr>
                      <a:r>
                        <a:rPr lang="en-US" sz="1800" u="none" cap="none" strike="noStrike"/>
                        <a:t>No.</a:t>
                      </a:r>
                      <a:endParaRPr sz="1800" u="none" cap="none" strike="noStrike"/>
                    </a:p>
                  </a:txBody>
                  <a:tcPr marT="45725" marB="45725" marR="91450" marL="91450" anchor="ctr"/>
                </a:tc>
                <a:tc>
                  <a:txBody>
                    <a:bodyPr/>
                    <a:lstStyle/>
                    <a:p>
                      <a:pPr indent="0" lvl="0" marL="0" marR="0" rtl="0" algn="ctr">
                        <a:spcBef>
                          <a:spcPts val="0"/>
                        </a:spcBef>
                        <a:spcAft>
                          <a:spcPts val="0"/>
                        </a:spcAft>
                        <a:buNone/>
                      </a:pPr>
                      <a:r>
                        <a:rPr lang="en-US" sz="1800" u="none" cap="none" strike="noStrike"/>
                        <a:t>Kombinasi Tombol</a:t>
                      </a:r>
                      <a:endParaRPr sz="1800" u="none" cap="none" strike="noStrike"/>
                    </a:p>
                  </a:txBody>
                  <a:tcPr marT="45725" marB="45725" marR="91450" marL="91450" anchor="ctr"/>
                </a:tc>
                <a:tc>
                  <a:txBody>
                    <a:bodyPr/>
                    <a:lstStyle/>
                    <a:p>
                      <a:pPr indent="0" lvl="0" marL="0" marR="0" rtl="0" algn="ctr">
                        <a:spcBef>
                          <a:spcPts val="0"/>
                        </a:spcBef>
                        <a:spcAft>
                          <a:spcPts val="0"/>
                        </a:spcAft>
                        <a:buNone/>
                      </a:pPr>
                      <a:r>
                        <a:rPr lang="en-US" sz="1800" u="none" cap="none" strike="noStrike"/>
                        <a:t>Fungsi</a:t>
                      </a:r>
                      <a:endParaRPr sz="1800" u="none" cap="none" strike="noStrike"/>
                    </a:p>
                  </a:txBody>
                  <a:tcPr marT="45725" marB="45725" marR="91450" marL="91450" anchor="ctr"/>
                </a:tc>
              </a:tr>
              <a:tr h="3560775">
                <a:tc>
                  <a:txBody>
                    <a:bodyPr/>
                    <a:lstStyle/>
                    <a:p>
                      <a:pPr indent="0" lvl="0" marL="0" marR="0" rtl="0" algn="ctr">
                        <a:spcBef>
                          <a:spcPts val="0"/>
                        </a:spcBef>
                        <a:spcAft>
                          <a:spcPts val="0"/>
                        </a:spcAft>
                        <a:buNone/>
                      </a:pPr>
                      <a:r>
                        <a:rPr lang="en-US" sz="1800" u="none" cap="none" strike="noStrike"/>
                        <a:t>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800" u="none" cap="none" strike="noStrike"/>
                        <a:t>Ctrl + P</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Q</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R</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S</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T</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U</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V</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W</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X</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Y</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Z</a:t>
                      </a:r>
                      <a:endParaRPr/>
                    </a:p>
                  </a:txBody>
                  <a:tcPr marT="45725" marB="45725" marR="91450" marL="91450"/>
                </a:tc>
                <a:tc>
                  <a:txBody>
                    <a:bodyPr/>
                    <a:lstStyle/>
                    <a:p>
                      <a:pPr indent="0" lvl="0" marL="0" marR="0" rtl="0" algn="l">
                        <a:lnSpc>
                          <a:spcPct val="100000"/>
                        </a:lnSpc>
                        <a:spcBef>
                          <a:spcPts val="0"/>
                        </a:spcBef>
                        <a:spcAft>
                          <a:spcPts val="0"/>
                        </a:spcAft>
                        <a:buNone/>
                      </a:pPr>
                      <a:r>
                        <a:rPr lang="en-US" sz="1800" u="none" cap="none" strike="noStrike"/>
                        <a:t>Mencetak Dokumen</a:t>
                      </a:r>
                      <a:endParaRPr/>
                    </a:p>
                    <a:p>
                      <a:pPr indent="0" lvl="0" marL="0" marR="0" rtl="0" algn="l">
                        <a:lnSpc>
                          <a:spcPct val="100000"/>
                        </a:lnSpc>
                        <a:spcBef>
                          <a:spcPts val="0"/>
                        </a:spcBef>
                        <a:spcAft>
                          <a:spcPts val="0"/>
                        </a:spcAft>
                        <a:buNone/>
                      </a:pPr>
                      <a:r>
                        <a:rPr lang="en-US" sz="1800" u="none" cap="none" strike="noStrike"/>
                        <a:t>Menghapus editing</a:t>
                      </a:r>
                      <a:endParaRPr/>
                    </a:p>
                    <a:p>
                      <a:pPr indent="0" lvl="0" marL="0" marR="0" rtl="0" algn="l">
                        <a:lnSpc>
                          <a:spcPct val="100000"/>
                        </a:lnSpc>
                        <a:spcBef>
                          <a:spcPts val="0"/>
                        </a:spcBef>
                        <a:spcAft>
                          <a:spcPts val="0"/>
                        </a:spcAft>
                        <a:buNone/>
                      </a:pPr>
                      <a:r>
                        <a:rPr lang="en-US" sz="1800" u="none" cap="none" strike="noStrike"/>
                        <a:t>Membuat tulisan rata kanan (</a:t>
                      </a:r>
                      <a:r>
                        <a:rPr i="1" lang="en-US" sz="1800" u="none" cap="none" strike="noStrike"/>
                        <a:t>align right</a:t>
                      </a:r>
                      <a:r>
                        <a:rPr lang="en-US" sz="1800" u="none" cap="none" strike="noStrike"/>
                        <a:t>)</a:t>
                      </a:r>
                      <a:endParaRPr/>
                    </a:p>
                    <a:p>
                      <a:pPr indent="0" lvl="0" marL="0" marR="0" rtl="0" algn="l">
                        <a:lnSpc>
                          <a:spcPct val="100000"/>
                        </a:lnSpc>
                        <a:spcBef>
                          <a:spcPts val="0"/>
                        </a:spcBef>
                        <a:spcAft>
                          <a:spcPts val="0"/>
                        </a:spcAft>
                        <a:buNone/>
                      </a:pPr>
                      <a:r>
                        <a:rPr lang="en-US" sz="1800" u="none" cap="none" strike="noStrike"/>
                        <a:t>Menyimpan perubahan Dokumen</a:t>
                      </a:r>
                      <a:endParaRPr/>
                    </a:p>
                    <a:p>
                      <a:pPr indent="0" lvl="0" marL="0" marR="0" rtl="0" algn="l">
                        <a:lnSpc>
                          <a:spcPct val="100000"/>
                        </a:lnSpc>
                        <a:spcBef>
                          <a:spcPts val="0"/>
                        </a:spcBef>
                        <a:spcAft>
                          <a:spcPts val="0"/>
                        </a:spcAft>
                        <a:buNone/>
                      </a:pPr>
                      <a:r>
                        <a:rPr lang="en-US" sz="1800" u="none" cap="none" strike="noStrike"/>
                        <a:t>Membuat </a:t>
                      </a:r>
                      <a:r>
                        <a:rPr i="1" lang="en-US" sz="1800" u="none" cap="none" strike="noStrike"/>
                        <a:t>paragraph</a:t>
                      </a:r>
                      <a:r>
                        <a:rPr lang="en-US" sz="1800" u="none" cap="none" strike="noStrike"/>
                        <a:t> dalam posisi menggantung</a:t>
                      </a:r>
                      <a:endParaRPr sz="1800" u="none" cap="none" strike="noStrike"/>
                    </a:p>
                    <a:p>
                      <a:pPr indent="0" lvl="0" marL="0" marR="0" rtl="0" algn="l">
                        <a:lnSpc>
                          <a:spcPct val="100000"/>
                        </a:lnSpc>
                        <a:spcBef>
                          <a:spcPts val="0"/>
                        </a:spcBef>
                        <a:spcAft>
                          <a:spcPts val="0"/>
                        </a:spcAft>
                        <a:buNone/>
                      </a:pPr>
                      <a:r>
                        <a:rPr lang="en-US" sz="1800" u="none" cap="none" strike="noStrike"/>
                        <a:t>Menambahkan garis bawah (</a:t>
                      </a:r>
                      <a:r>
                        <a:rPr i="1" lang="en-US" sz="1800" u="none" cap="none" strike="noStrike"/>
                        <a:t>Underline</a:t>
                      </a:r>
                      <a:r>
                        <a:rPr lang="en-US" sz="1800" u="none" cap="none" strike="noStrike"/>
                        <a:t>) pada teks</a:t>
                      </a:r>
                      <a:endParaRPr sz="1800" u="none" cap="none" strike="noStrike"/>
                    </a:p>
                    <a:p>
                      <a:pPr indent="0" lvl="0" marL="0" marR="0" rtl="0" algn="l">
                        <a:lnSpc>
                          <a:spcPct val="100000"/>
                        </a:lnSpc>
                        <a:spcBef>
                          <a:spcPts val="0"/>
                        </a:spcBef>
                        <a:spcAft>
                          <a:spcPts val="0"/>
                        </a:spcAft>
                        <a:buNone/>
                      </a:pPr>
                      <a:r>
                        <a:rPr lang="en-US" sz="1800" u="none" cap="none" strike="noStrike"/>
                        <a:t>Menempelkan (</a:t>
                      </a:r>
                      <a:r>
                        <a:rPr i="1" lang="en-US" sz="1800" u="none" cap="none" strike="noStrike"/>
                        <a:t>Paste</a:t>
                      </a:r>
                      <a:r>
                        <a:rPr lang="en-US" sz="1800" u="none" cap="none" strike="noStrike"/>
                        <a:t>) hasil copy atau </a:t>
                      </a:r>
                      <a:r>
                        <a:rPr i="1" lang="en-US" sz="1800" u="none" cap="none" strike="noStrike"/>
                        <a:t>cut</a:t>
                      </a:r>
                      <a:r>
                        <a:rPr lang="en-US" sz="1800" u="none" cap="none" strike="noStrike"/>
                        <a:t> </a:t>
                      </a:r>
                      <a:endParaRPr/>
                    </a:p>
                    <a:p>
                      <a:pPr indent="0" lvl="0" marL="0" marR="0" rtl="0" algn="l">
                        <a:lnSpc>
                          <a:spcPct val="100000"/>
                        </a:lnSpc>
                        <a:spcBef>
                          <a:spcPts val="0"/>
                        </a:spcBef>
                        <a:spcAft>
                          <a:spcPts val="0"/>
                        </a:spcAft>
                        <a:buNone/>
                      </a:pPr>
                      <a:r>
                        <a:rPr lang="en-US" sz="1800" u="none" cap="none" strike="noStrike"/>
                        <a:t>Menutup jendela Word</a:t>
                      </a:r>
                      <a:endParaRPr/>
                    </a:p>
                    <a:p>
                      <a:pPr indent="0" lvl="0" marL="0" marR="0" rtl="0" algn="l">
                        <a:lnSpc>
                          <a:spcPct val="100000"/>
                        </a:lnSpc>
                        <a:spcBef>
                          <a:spcPts val="0"/>
                        </a:spcBef>
                        <a:spcAft>
                          <a:spcPts val="0"/>
                        </a:spcAft>
                        <a:buNone/>
                      </a:pPr>
                      <a:r>
                        <a:rPr lang="en-US" sz="1800" u="none" cap="none" strike="noStrike"/>
                        <a:t>Memindahkan objek ke tempat lain (</a:t>
                      </a:r>
                      <a:r>
                        <a:rPr i="1" lang="en-US" sz="1800" u="none" cap="none" strike="noStrike"/>
                        <a:t>Cut</a:t>
                      </a:r>
                      <a:r>
                        <a:rPr lang="en-US" sz="1800" u="none" cap="none" strike="noStrike"/>
                        <a:t>)</a:t>
                      </a:r>
                      <a:endParaRPr/>
                    </a:p>
                    <a:p>
                      <a:pPr indent="0" lvl="0" marL="0" marR="0" rtl="0" algn="l">
                        <a:lnSpc>
                          <a:spcPct val="100000"/>
                        </a:lnSpc>
                        <a:spcBef>
                          <a:spcPts val="0"/>
                        </a:spcBef>
                        <a:spcAft>
                          <a:spcPts val="0"/>
                        </a:spcAft>
                        <a:buNone/>
                      </a:pPr>
                      <a:r>
                        <a:rPr lang="en-US" sz="1800" u="none" cap="none" strike="noStrike"/>
                        <a:t>Mengulang perintah yang sudah dibatalkan sebelumnya (</a:t>
                      </a:r>
                      <a:r>
                        <a:rPr i="1" lang="en-US" sz="1800" u="none" cap="none" strike="noStrike"/>
                        <a:t>Redo</a:t>
                      </a:r>
                      <a:r>
                        <a:rPr lang="en-US" sz="1800" u="none" cap="none" strike="noStrike"/>
                        <a:t>)</a:t>
                      </a:r>
                      <a:endParaRPr/>
                    </a:p>
                    <a:p>
                      <a:pPr indent="0" lvl="0" marL="0" marR="0" rtl="0" algn="l">
                        <a:lnSpc>
                          <a:spcPct val="100000"/>
                        </a:lnSpc>
                        <a:spcBef>
                          <a:spcPts val="0"/>
                        </a:spcBef>
                        <a:spcAft>
                          <a:spcPts val="0"/>
                        </a:spcAft>
                        <a:buNone/>
                      </a:pPr>
                      <a:r>
                        <a:rPr lang="en-US" sz="1800" u="none" cap="none" strike="noStrike"/>
                        <a:t>Membatalkan perintah yang sudah dilakukan sebelumnya (</a:t>
                      </a:r>
                      <a:r>
                        <a:rPr i="1" lang="en-US" sz="1800" u="none" cap="none" strike="noStrike"/>
                        <a:t>Undo</a:t>
                      </a:r>
                      <a:r>
                        <a:rPr lang="en-US" sz="1800" u="none" cap="none" strike="noStrike"/>
                        <a:t>)</a:t>
                      </a:r>
                      <a:endParaRPr sz="1800" u="none" cap="none" strike="noStrike"/>
                    </a:p>
                  </a:txBody>
                  <a:tcPr marT="45725" marB="45725" marR="91450" marL="91450"/>
                </a:tc>
              </a:tr>
              <a:tr h="1534150">
                <a:tc>
                  <a:txBody>
                    <a:bodyPr/>
                    <a:lstStyle/>
                    <a:p>
                      <a:pPr indent="0" lvl="0" marL="0" marR="0" rtl="0" algn="ctr">
                        <a:spcBef>
                          <a:spcPts val="0"/>
                        </a:spcBef>
                        <a:spcAft>
                          <a:spcPts val="0"/>
                        </a:spcAft>
                        <a:buNone/>
                      </a:pPr>
                      <a:r>
                        <a:rPr lang="en-US" sz="1800" u="none" cap="none" strike="noStrike"/>
                        <a:t>2.</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Home</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End</a:t>
                      </a:r>
                      <a:endParaRPr/>
                    </a:p>
                    <a:p>
                      <a:pPr indent="0" lvl="0" marL="0" marR="0" rtl="0" algn="l">
                        <a:lnSpc>
                          <a:spcPct val="100000"/>
                        </a:lnSpc>
                        <a:spcBef>
                          <a:spcPts val="0"/>
                        </a:spcBef>
                        <a:spcAft>
                          <a:spcPts val="0"/>
                        </a:spcAft>
                        <a:buClr>
                          <a:schemeClr val="dk1"/>
                        </a:buClr>
                        <a:buSzPts val="1800"/>
                        <a:buFont typeface="Calibri"/>
                        <a:buNone/>
                      </a:pPr>
                      <a:r>
                        <a:rPr lang="en-US" sz="1800" u="none" cap="none" strike="noStrike"/>
                        <a:t>Ctrl + Delete</a:t>
                      </a:r>
                      <a:endParaRPr/>
                    </a:p>
                  </a:txBody>
                  <a:tcPr marT="45725" marB="45725" marR="91450" marL="91450"/>
                </a:tc>
                <a:tc>
                  <a:txBody>
                    <a:bodyPr/>
                    <a:lstStyle/>
                    <a:p>
                      <a:pPr indent="0" lvl="0" marL="0" marR="0" rtl="0" algn="l">
                        <a:lnSpc>
                          <a:spcPct val="100000"/>
                        </a:lnSpc>
                        <a:spcBef>
                          <a:spcPts val="0"/>
                        </a:spcBef>
                        <a:spcAft>
                          <a:spcPts val="0"/>
                        </a:spcAft>
                        <a:buNone/>
                      </a:pPr>
                      <a:r>
                        <a:rPr lang="en-US" sz="1800" u="none" cap="none" strike="noStrike"/>
                        <a:t>Memperbesar ukuran huruf dalam teks</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Memperkecil ukuran huruf dalam teks</a:t>
                      </a:r>
                      <a:endParaRPr sz="1800" u="none" cap="none" strike="noStrike"/>
                    </a:p>
                    <a:p>
                      <a:pPr indent="0" lvl="0" marL="0" marR="0" rtl="0" algn="l">
                        <a:lnSpc>
                          <a:spcPct val="100000"/>
                        </a:lnSpc>
                        <a:spcBef>
                          <a:spcPts val="0"/>
                        </a:spcBef>
                        <a:spcAft>
                          <a:spcPts val="0"/>
                        </a:spcAft>
                        <a:buNone/>
                      </a:pPr>
                      <a:r>
                        <a:rPr lang="en-US" sz="1800" u="none" cap="none" strike="noStrike"/>
                        <a:t>Menggeser kursor menuju halaman utama</a:t>
                      </a:r>
                      <a:endParaRPr sz="1800" u="none" cap="none" strike="noStrike"/>
                    </a:p>
                    <a:p>
                      <a:pPr indent="0" lvl="0" marL="0" marR="0" rtl="0" algn="l">
                        <a:lnSpc>
                          <a:spcPct val="100000"/>
                        </a:lnSpc>
                        <a:spcBef>
                          <a:spcPts val="0"/>
                        </a:spcBef>
                        <a:spcAft>
                          <a:spcPts val="0"/>
                        </a:spcAft>
                        <a:buClr>
                          <a:schemeClr val="dk1"/>
                        </a:buClr>
                        <a:buSzPts val="1800"/>
                        <a:buFont typeface="Calibri"/>
                        <a:buNone/>
                      </a:pPr>
                      <a:r>
                        <a:rPr lang="en-US" sz="1800" u="none" cap="none" strike="noStrike"/>
                        <a:t>Menggeser kursor menuju halaman akhir</a:t>
                      </a:r>
                      <a:endParaRPr sz="1800" u="none" cap="none" strike="noStrike"/>
                    </a:p>
                    <a:p>
                      <a:pPr indent="0" lvl="0" marL="0" marR="0" rtl="0" algn="l">
                        <a:lnSpc>
                          <a:spcPct val="100000"/>
                        </a:lnSpc>
                        <a:spcBef>
                          <a:spcPts val="0"/>
                        </a:spcBef>
                        <a:spcAft>
                          <a:spcPts val="0"/>
                        </a:spcAft>
                        <a:buNone/>
                      </a:pPr>
                      <a:r>
                        <a:rPr lang="en-US" sz="1800" u="none" cap="none" strike="noStrike"/>
                        <a:t>Menghapus satu kata ke kanan</a:t>
                      </a:r>
                      <a:endParaRPr sz="1800" u="none" cap="none" strike="noStrike"/>
                    </a:p>
                  </a:txBody>
                  <a:tcPr marT="45725" marB="45725" marR="91450" marL="91450"/>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2022-06-17T14:11:10Z</dcterms:created>
  <dc:creator>komalairma</dc:creator>
</cp:coreProperties>
</file>